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1498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19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2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79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8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18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06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1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19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95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13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85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4B8AA-ED5B-4471-B6F2-59241FE3599E}" type="datetimeFigureOut">
              <a:rPr lang="pt-BR" smtClean="0"/>
              <a:t>02/01/2021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E5F2-3A98-431F-93B8-AFA0C44DA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01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esenho de uma flor branca&#10;&#10;Descrição gerada automaticamente com confiança baixa">
            <a:extLst>
              <a:ext uri="{FF2B5EF4-FFF2-40B4-BE49-F238E27FC236}">
                <a16:creationId xmlns:a16="http://schemas.microsoft.com/office/drawing/2014/main" id="{2F8EAD97-9CFB-430A-A988-A3E045FF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86" y="178625"/>
            <a:ext cx="5044440" cy="720242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A2D7D03-1D55-4918-9088-7159561539B8}"/>
              </a:ext>
            </a:extLst>
          </p:cNvPr>
          <p:cNvSpPr/>
          <p:nvPr/>
        </p:nvSpPr>
        <p:spPr>
          <a:xfrm>
            <a:off x="2825906" y="179837"/>
            <a:ext cx="5040000" cy="7200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B6717D-DB3E-4EE1-AF91-9A9A92B184D9}"/>
              </a:ext>
            </a:extLst>
          </p:cNvPr>
          <p:cNvSpPr txBox="1"/>
          <p:nvPr/>
        </p:nvSpPr>
        <p:spPr>
          <a:xfrm>
            <a:off x="2590030" y="1864621"/>
            <a:ext cx="551175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600" dirty="0">
                <a:solidFill>
                  <a:schemeClr val="accent1">
                    <a:lumMod val="20000"/>
                    <a:lumOff val="80000"/>
                    <a:alpha val="57000"/>
                  </a:schemeClr>
                </a:solidFill>
                <a:latin typeface="Marvelous Script Demo" panose="03000503000000000000" pitchFamily="66" charset="0"/>
              </a:rPr>
              <a:t>&amp;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4141B8-B1D2-4D42-A984-20626FB2A2DF}"/>
              </a:ext>
            </a:extLst>
          </p:cNvPr>
          <p:cNvSpPr txBox="1"/>
          <p:nvPr/>
        </p:nvSpPr>
        <p:spPr>
          <a:xfrm>
            <a:off x="1691436" y="2316819"/>
            <a:ext cx="6841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accent1"/>
                </a:solidFill>
                <a:latin typeface="Amigos" pitchFamily="2" charset="0"/>
              </a:rPr>
              <a:t>Juliana </a:t>
            </a:r>
          </a:p>
          <a:p>
            <a:pPr algn="ctr"/>
            <a:r>
              <a:rPr lang="pt-BR" sz="4400" dirty="0">
                <a:solidFill>
                  <a:schemeClr val="accent1"/>
                </a:solidFill>
                <a:latin typeface="Amigos" pitchFamily="2" charset="0"/>
              </a:rPr>
              <a:t>        Marcelo</a:t>
            </a:r>
          </a:p>
        </p:txBody>
      </p:sp>
      <p:sp>
        <p:nvSpPr>
          <p:cNvPr id="11" name="Google Shape;75;p15">
            <a:extLst>
              <a:ext uri="{FF2B5EF4-FFF2-40B4-BE49-F238E27FC236}">
                <a16:creationId xmlns:a16="http://schemas.microsoft.com/office/drawing/2014/main" id="{9535CD8A-252C-42EA-8773-E2FFBEEE698D}"/>
              </a:ext>
            </a:extLst>
          </p:cNvPr>
          <p:cNvSpPr txBox="1"/>
          <p:nvPr/>
        </p:nvSpPr>
        <p:spPr>
          <a:xfrm>
            <a:off x="3734261" y="4002073"/>
            <a:ext cx="3325299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Juntamente com suas famílias convidam para o seu casamento a ser realizado dia</a:t>
            </a:r>
            <a:endParaRPr sz="12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76;p15">
            <a:extLst>
              <a:ext uri="{FF2B5EF4-FFF2-40B4-BE49-F238E27FC236}">
                <a16:creationId xmlns:a16="http://schemas.microsoft.com/office/drawing/2014/main" id="{C05B8415-91C9-4823-AE57-F2190C9ADEEE}"/>
              </a:ext>
            </a:extLst>
          </p:cNvPr>
          <p:cNvSpPr txBox="1"/>
          <p:nvPr/>
        </p:nvSpPr>
        <p:spPr>
          <a:xfrm>
            <a:off x="3540767" y="4619188"/>
            <a:ext cx="3610277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    05    2020  | 19horas</a:t>
            </a:r>
            <a:endParaRPr b="1" dirty="0">
              <a:latin typeface="Roboto Light" pitchFamily="2" charset="0"/>
              <a:ea typeface="Roboto Light" pitchFamily="2" charset="0"/>
              <a:cs typeface="Times New Roman"/>
              <a:sym typeface="Times New Roman"/>
            </a:endParaRPr>
          </a:p>
        </p:txBody>
      </p:sp>
      <p:sp>
        <p:nvSpPr>
          <p:cNvPr id="13" name="Google Shape;77;p15">
            <a:extLst>
              <a:ext uri="{FF2B5EF4-FFF2-40B4-BE49-F238E27FC236}">
                <a16:creationId xmlns:a16="http://schemas.microsoft.com/office/drawing/2014/main" id="{37E11DE5-9D87-4E71-8169-0794383D2116}"/>
              </a:ext>
            </a:extLst>
          </p:cNvPr>
          <p:cNvSpPr txBox="1"/>
          <p:nvPr/>
        </p:nvSpPr>
        <p:spPr>
          <a:xfrm>
            <a:off x="4096255" y="5119669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Villa Bisutti - Rua Casa do ator, 462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Vila Olímpia - São Paulo, SP</a:t>
            </a:r>
            <a:endParaRPr sz="11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Coração 8">
            <a:extLst>
              <a:ext uri="{FF2B5EF4-FFF2-40B4-BE49-F238E27FC236}">
                <a16:creationId xmlns:a16="http://schemas.microsoft.com/office/drawing/2014/main" id="{05455A6F-644E-454C-9316-ECC984ED0E2B}"/>
              </a:ext>
            </a:extLst>
          </p:cNvPr>
          <p:cNvSpPr/>
          <p:nvPr/>
        </p:nvSpPr>
        <p:spPr>
          <a:xfrm>
            <a:off x="4396442" y="4801360"/>
            <a:ext cx="135467" cy="115599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oração 13">
            <a:extLst>
              <a:ext uri="{FF2B5EF4-FFF2-40B4-BE49-F238E27FC236}">
                <a16:creationId xmlns:a16="http://schemas.microsoft.com/office/drawing/2014/main" id="{2D7424A7-53FB-4CB9-8A37-C0ABC26F1D75}"/>
              </a:ext>
            </a:extLst>
          </p:cNvPr>
          <p:cNvSpPr/>
          <p:nvPr/>
        </p:nvSpPr>
        <p:spPr>
          <a:xfrm>
            <a:off x="4871095" y="4801360"/>
            <a:ext cx="135467" cy="115599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Google Shape;75;p15">
            <a:extLst>
              <a:ext uri="{FF2B5EF4-FFF2-40B4-BE49-F238E27FC236}">
                <a16:creationId xmlns:a16="http://schemas.microsoft.com/office/drawing/2014/main" id="{23DCE1AB-16A4-4836-A77B-1DB60797AC13}"/>
              </a:ext>
            </a:extLst>
          </p:cNvPr>
          <p:cNvSpPr txBox="1"/>
          <p:nvPr/>
        </p:nvSpPr>
        <p:spPr>
          <a:xfrm>
            <a:off x="3734261" y="5597078"/>
            <a:ext cx="3325299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1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Confirmar presença até o dia 10.05</a:t>
            </a:r>
            <a:endParaRPr sz="1100" b="1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610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1D98DD-5608-4E0A-8D58-C553D67D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3247" y="179837"/>
            <a:ext cx="3602736" cy="720242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6F6927E-7C88-4D81-BDB3-87EAFD912FB6}"/>
              </a:ext>
            </a:extLst>
          </p:cNvPr>
          <p:cNvSpPr/>
          <p:nvPr/>
        </p:nvSpPr>
        <p:spPr>
          <a:xfrm>
            <a:off x="1223247" y="179837"/>
            <a:ext cx="3600000" cy="7200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B3B506-5E89-4B52-8E52-62D782B7E3CE}"/>
              </a:ext>
            </a:extLst>
          </p:cNvPr>
          <p:cNvSpPr txBox="1"/>
          <p:nvPr/>
        </p:nvSpPr>
        <p:spPr>
          <a:xfrm>
            <a:off x="2046961" y="1580961"/>
            <a:ext cx="195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migos" pitchFamily="2" charset="0"/>
              </a:rPr>
              <a:t>Menu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BD7F16-6D29-4D42-8371-082B5A196F96}"/>
              </a:ext>
            </a:extLst>
          </p:cNvPr>
          <p:cNvSpPr txBox="1"/>
          <p:nvPr/>
        </p:nvSpPr>
        <p:spPr>
          <a:xfrm>
            <a:off x="1562100" y="2230117"/>
            <a:ext cx="30403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1" i="0" cap="all" dirty="0">
                <a:effectLst/>
                <a:latin typeface="Lato Light" panose="020F0302020204030203" pitchFamily="34" charset="0"/>
              </a:rPr>
              <a:t>RECEPÇÃO</a:t>
            </a:r>
          </a:p>
          <a:p>
            <a:pPr algn="ctr" fontAlgn="base"/>
            <a:endParaRPr lang="pt-BR" sz="1000" b="0" i="0" cap="all" dirty="0">
              <a:effectLst/>
              <a:latin typeface="Lato Light" panose="020F0302020204030203" pitchFamily="34" charset="0"/>
            </a:endParaRPr>
          </a:p>
          <a:p>
            <a:pPr algn="ctr" fontAlgn="base"/>
            <a:r>
              <a:rPr lang="pt-BR" sz="1000" b="1" i="0" cap="all" dirty="0">
                <a:effectLst/>
                <a:latin typeface="Lato Light" panose="020F0302020204030203" pitchFamily="34" charset="0"/>
              </a:rPr>
              <a:t>CANAPÉS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Mousse de salmão defumado em endro crocante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Salada asiática e salmão assado servidos </a:t>
            </a:r>
            <a:r>
              <a:rPr lang="pt-BR" sz="1000" dirty="0">
                <a:latin typeface="Lato Light" panose="020F0302020204030203" pitchFamily="34" charset="0"/>
              </a:rPr>
              <a:t>n</a:t>
            </a:r>
            <a:r>
              <a:rPr lang="pt-BR" sz="1000" b="0" i="0" dirty="0">
                <a:effectLst/>
                <a:latin typeface="Lato Light" panose="020F0302020204030203" pitchFamily="34" charset="0"/>
              </a:rPr>
              <a:t>a colher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Tempura de frango com molho agridoce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Mini quiche com queijo </a:t>
            </a:r>
            <a:r>
              <a:rPr lang="pt-BR" sz="1000" b="0" i="0" dirty="0" err="1">
                <a:effectLst/>
                <a:latin typeface="Lato Light" panose="020F0302020204030203" pitchFamily="34" charset="0"/>
              </a:rPr>
              <a:t>brie</a:t>
            </a:r>
            <a:r>
              <a:rPr lang="pt-BR" sz="1000" b="0" i="0" dirty="0">
                <a:effectLst/>
                <a:latin typeface="Lato Light" panose="020F0302020204030203" pitchFamily="34" charset="0"/>
              </a:rPr>
              <a:t> e azeite de trufas</a:t>
            </a:r>
          </a:p>
          <a:p>
            <a:pPr algn="ctr" fontAlgn="base"/>
            <a:endParaRPr lang="pt-BR" sz="1000" b="0" i="0" cap="all" dirty="0">
              <a:effectLst/>
              <a:latin typeface="Lato Light" panose="020F0302020204030203" pitchFamily="34" charset="0"/>
            </a:endParaRPr>
          </a:p>
          <a:p>
            <a:pPr algn="ctr" fontAlgn="base"/>
            <a:r>
              <a:rPr lang="pt-BR" sz="1000" b="1" i="0" cap="all" dirty="0">
                <a:effectLst/>
                <a:latin typeface="Lato Light" panose="020F0302020204030203" pitchFamily="34" charset="0"/>
              </a:rPr>
              <a:t>APERITIVOS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Camarão bebê e </a:t>
            </a:r>
            <a:r>
              <a:rPr lang="pt-BR" sz="1000" b="0" i="0" dirty="0" err="1">
                <a:effectLst/>
                <a:latin typeface="Lato Light" panose="020F0302020204030203" pitchFamily="34" charset="0"/>
              </a:rPr>
              <a:t>blinis</a:t>
            </a:r>
            <a:r>
              <a:rPr lang="pt-BR" sz="1000" b="0" i="0" dirty="0">
                <a:effectLst/>
                <a:latin typeface="Lato Light" panose="020F0302020204030203" pitchFamily="34" charset="0"/>
              </a:rPr>
              <a:t> de batata, salmão defumado, creme de leite com ervas e molho de alcaparra</a:t>
            </a:r>
          </a:p>
          <a:p>
            <a:pPr algn="ctr" fontAlgn="base"/>
            <a:endParaRPr lang="pt-BR" sz="1000" b="0" i="0" cap="all" dirty="0">
              <a:effectLst/>
              <a:latin typeface="Lato Light" panose="020F0302020204030203" pitchFamily="34" charset="0"/>
            </a:endParaRPr>
          </a:p>
          <a:p>
            <a:pPr algn="ctr" fontAlgn="base"/>
            <a:r>
              <a:rPr lang="pt-BR" sz="1000" b="1" i="0" cap="all" dirty="0">
                <a:effectLst/>
                <a:latin typeface="Lato Light" panose="020F0302020204030203" pitchFamily="34" charset="0"/>
              </a:rPr>
              <a:t>PRATO PRINCIPAL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Medalhão de carne argentina servido com queijo e rolo de legumes, tomates assados com manjericão e molho cabernet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pt-BR" sz="1000" b="0" i="0" dirty="0">
              <a:effectLst/>
              <a:latin typeface="Lato Light" panose="020F0302020204030203" pitchFamily="34" charset="0"/>
            </a:endParaRPr>
          </a:p>
          <a:p>
            <a:pPr algn="ctr" fontAlgn="base"/>
            <a:r>
              <a:rPr lang="pt-BR" sz="1000" b="1" i="0" cap="all" dirty="0">
                <a:effectLst/>
                <a:latin typeface="Lato Light" panose="020F0302020204030203" pitchFamily="34" charset="0"/>
              </a:rPr>
              <a:t>SOBREMESAS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Brownie de avelã, Crocante de chocolate, </a:t>
            </a:r>
            <a:r>
              <a:rPr lang="pt-BR" sz="1000" b="0" i="0" dirty="0" err="1">
                <a:effectLst/>
                <a:latin typeface="Lato Light" panose="020F0302020204030203" pitchFamily="34" charset="0"/>
              </a:rPr>
              <a:t>pannacota</a:t>
            </a:r>
            <a:endParaRPr lang="pt-BR" sz="1000" b="0" i="0" dirty="0">
              <a:effectLst/>
              <a:latin typeface="Lato Light" panose="020F0302020204030203" pitchFamily="34" charset="0"/>
            </a:endParaRPr>
          </a:p>
          <a:p>
            <a:pPr algn="ctr" fontAlgn="base"/>
            <a:r>
              <a:rPr lang="pt-BR" sz="1000" b="0" i="0" dirty="0">
                <a:effectLst/>
                <a:latin typeface="Lato Light" panose="020F0302020204030203" pitchFamily="34" charset="0"/>
              </a:rPr>
              <a:t> de chocolate branco e sorvete de iogurte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pt-BR" sz="1000" b="1" i="0" dirty="0">
              <a:effectLst/>
              <a:latin typeface="Lato Light" panose="020F0302020204030203" pitchFamily="34" charset="0"/>
            </a:endParaRPr>
          </a:p>
          <a:p>
            <a:pPr algn="ctr" fontAlgn="base"/>
            <a:r>
              <a:rPr lang="pt-BR" sz="1000" b="1" i="0" cap="all" dirty="0">
                <a:effectLst/>
                <a:latin typeface="Lato Light" panose="020F0302020204030203" pitchFamily="34" charset="0"/>
              </a:rPr>
              <a:t>BEBIDAS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Vinhos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Espumante para o brinde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Cervejas locais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Bebidas não alcoólicas (suco de fruta, água mineral e refrigerantes)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pt-BR" sz="1000" b="1" i="0" dirty="0">
              <a:effectLst/>
              <a:latin typeface="Lato Light" panose="020F0302020204030203" pitchFamily="34" charset="0"/>
            </a:endParaRPr>
          </a:p>
          <a:p>
            <a:pPr algn="ctr" fontAlgn="base"/>
            <a:r>
              <a:rPr lang="pt-BR" sz="1000" b="1" i="0" dirty="0">
                <a:effectLst/>
                <a:latin typeface="Lato Light" panose="020F0302020204030203" pitchFamily="34" charset="0"/>
              </a:rPr>
              <a:t>FIM DA FESTA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pt-BR" sz="1000" b="0" i="0" dirty="0">
                <a:effectLst/>
                <a:latin typeface="Lato Light" panose="020F0302020204030203" pitchFamily="34" charset="0"/>
              </a:rPr>
              <a:t>Croissants de presunto e queijo</a:t>
            </a:r>
          </a:p>
          <a:p>
            <a:endParaRPr lang="pt-BR" sz="1000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6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BB21BE-D4C7-4636-B4FF-46B1C0F26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827" y="874530"/>
            <a:ext cx="4310822" cy="539004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E8A505F-E1D6-4C90-A39F-3DCE29775B36}"/>
              </a:ext>
            </a:extLst>
          </p:cNvPr>
          <p:cNvSpPr/>
          <p:nvPr/>
        </p:nvSpPr>
        <p:spPr>
          <a:xfrm>
            <a:off x="1023842" y="872199"/>
            <a:ext cx="4320000" cy="5400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8F1D81-BDE2-4F5A-857E-BBD1A9390ECB}"/>
              </a:ext>
            </a:extLst>
          </p:cNvPr>
          <p:cNvSpPr txBox="1"/>
          <p:nvPr/>
        </p:nvSpPr>
        <p:spPr>
          <a:xfrm>
            <a:off x="2144935" y="2326857"/>
            <a:ext cx="225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/>
                </a:solidFill>
                <a:latin typeface="Roboto Light" pitchFamily="2" charset="0"/>
                <a:ea typeface="Roboto Light" pitchFamily="2" charset="0"/>
              </a:rPr>
              <a:t>Save the date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153572-4E33-4C21-834E-CC6EB924C582}"/>
              </a:ext>
            </a:extLst>
          </p:cNvPr>
          <p:cNvSpPr txBox="1"/>
          <p:nvPr/>
        </p:nvSpPr>
        <p:spPr>
          <a:xfrm>
            <a:off x="516454" y="2905191"/>
            <a:ext cx="551175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500" dirty="0">
                <a:solidFill>
                  <a:schemeClr val="accent1">
                    <a:lumMod val="20000"/>
                    <a:lumOff val="80000"/>
                    <a:alpha val="57000"/>
                  </a:schemeClr>
                </a:solidFill>
                <a:latin typeface="Marvelous Script Demo" panose="03000503000000000000" pitchFamily="66" charset="0"/>
              </a:rPr>
              <a:t>&amp;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56199A-CAB5-4FAB-B739-F9C070EC94CD}"/>
              </a:ext>
            </a:extLst>
          </p:cNvPr>
          <p:cNvSpPr txBox="1"/>
          <p:nvPr/>
        </p:nvSpPr>
        <p:spPr>
          <a:xfrm>
            <a:off x="-406349" y="3142946"/>
            <a:ext cx="684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Amigos" pitchFamily="2" charset="0"/>
              </a:rPr>
              <a:t>Juliana </a:t>
            </a:r>
          </a:p>
          <a:p>
            <a:pPr algn="ctr"/>
            <a:r>
              <a:rPr lang="pt-BR" sz="3600" dirty="0">
                <a:solidFill>
                  <a:schemeClr val="accent1"/>
                </a:solidFill>
                <a:latin typeface="Amigos" pitchFamily="2" charset="0"/>
              </a:rPr>
              <a:t>        Marcelo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95C4395-9CE9-4E03-BAF5-0C916E8F0F4F}"/>
              </a:ext>
            </a:extLst>
          </p:cNvPr>
          <p:cNvSpPr txBox="1"/>
          <p:nvPr/>
        </p:nvSpPr>
        <p:spPr>
          <a:xfrm>
            <a:off x="1868104" y="4612148"/>
            <a:ext cx="2545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migos" pitchFamily="2" charset="0"/>
                <a:ea typeface="Times New Roman"/>
                <a:cs typeface="Times New Roman"/>
                <a:sym typeface="Times New Roman"/>
              </a:rPr>
              <a:t>19.05.2021</a:t>
            </a:r>
            <a:endParaRPr lang="pt-BR" sz="2000" dirty="0">
              <a:latin typeface="Amigos" pitchFamily="2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DB74030-996E-464C-BB5A-8D281DE335DB}"/>
              </a:ext>
            </a:extLst>
          </p:cNvPr>
          <p:cNvSpPr/>
          <p:nvPr/>
        </p:nvSpPr>
        <p:spPr>
          <a:xfrm>
            <a:off x="2514598" y="4637550"/>
            <a:ext cx="1261534" cy="27176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47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32720620-4622-47D7-9F68-DCFF8F9E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9" y="513814"/>
            <a:ext cx="1804416" cy="180441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AB5871C-C469-4C2B-8DDC-38C2DB4CD0E3}"/>
              </a:ext>
            </a:extLst>
          </p:cNvPr>
          <p:cNvSpPr/>
          <p:nvPr/>
        </p:nvSpPr>
        <p:spPr>
          <a:xfrm>
            <a:off x="655435" y="518230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5CCFC1-992D-4605-A8F2-0A6321CD7154}"/>
              </a:ext>
            </a:extLst>
          </p:cNvPr>
          <p:cNvSpPr txBox="1"/>
          <p:nvPr/>
        </p:nvSpPr>
        <p:spPr>
          <a:xfrm>
            <a:off x="551838" y="1210042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087A20-159B-4672-9B64-BFB368E3FB96}"/>
              </a:ext>
            </a:extLst>
          </p:cNvPr>
          <p:cNvSpPr txBox="1"/>
          <p:nvPr/>
        </p:nvSpPr>
        <p:spPr>
          <a:xfrm>
            <a:off x="1088072" y="1485158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1" name="Imagem 10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458A14C0-7EC7-460E-80FD-8A5A3E3CC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72" y="513814"/>
            <a:ext cx="1804416" cy="180441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021CE23-9547-4B97-864A-CED2629C75AC}"/>
              </a:ext>
            </a:extLst>
          </p:cNvPr>
          <p:cNvSpPr/>
          <p:nvPr/>
        </p:nvSpPr>
        <p:spPr>
          <a:xfrm>
            <a:off x="2515588" y="518230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6B362C-975B-4644-AA97-2E3FF41697D4}"/>
              </a:ext>
            </a:extLst>
          </p:cNvPr>
          <p:cNvSpPr txBox="1"/>
          <p:nvPr/>
        </p:nvSpPr>
        <p:spPr>
          <a:xfrm>
            <a:off x="2411991" y="1210042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A435D63-C3EE-474B-B0A7-9FC17E76117E}"/>
              </a:ext>
            </a:extLst>
          </p:cNvPr>
          <p:cNvSpPr txBox="1"/>
          <p:nvPr/>
        </p:nvSpPr>
        <p:spPr>
          <a:xfrm>
            <a:off x="2948225" y="1485158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5" name="Imagem 14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E5E7D976-3802-4446-B5F8-53F6CAF6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23" y="513814"/>
            <a:ext cx="1804416" cy="180441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BF1B41F-A19B-4E50-A500-CEED83C7E725}"/>
              </a:ext>
            </a:extLst>
          </p:cNvPr>
          <p:cNvSpPr/>
          <p:nvPr/>
        </p:nvSpPr>
        <p:spPr>
          <a:xfrm>
            <a:off x="4375739" y="518230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842E0A-4114-4495-96D7-6AF81D69B8B7}"/>
              </a:ext>
            </a:extLst>
          </p:cNvPr>
          <p:cNvSpPr txBox="1"/>
          <p:nvPr/>
        </p:nvSpPr>
        <p:spPr>
          <a:xfrm>
            <a:off x="4272142" y="1210042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708762-671A-4F7B-96D1-DB4D8BB12A8A}"/>
              </a:ext>
            </a:extLst>
          </p:cNvPr>
          <p:cNvSpPr txBox="1"/>
          <p:nvPr/>
        </p:nvSpPr>
        <p:spPr>
          <a:xfrm>
            <a:off x="4808376" y="1485158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9" name="Imagem 18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358EEE6D-9C62-4973-8FD7-3528F97A6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76" y="513814"/>
            <a:ext cx="1804416" cy="180441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3B7BA71F-F319-48DA-B250-4F9A83029631}"/>
              </a:ext>
            </a:extLst>
          </p:cNvPr>
          <p:cNvSpPr/>
          <p:nvPr/>
        </p:nvSpPr>
        <p:spPr>
          <a:xfrm>
            <a:off x="6235892" y="518230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74B2D55-47FD-4A59-809D-CB17038E1D2B}"/>
              </a:ext>
            </a:extLst>
          </p:cNvPr>
          <p:cNvSpPr txBox="1"/>
          <p:nvPr/>
        </p:nvSpPr>
        <p:spPr>
          <a:xfrm>
            <a:off x="6132295" y="1210042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3E1101-B764-49BA-AD61-61177F9A26C6}"/>
              </a:ext>
            </a:extLst>
          </p:cNvPr>
          <p:cNvSpPr txBox="1"/>
          <p:nvPr/>
        </p:nvSpPr>
        <p:spPr>
          <a:xfrm>
            <a:off x="6668529" y="1485158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3" name="Imagem 22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6895F38B-C3AC-40A9-95AE-091EDBD5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29" y="513814"/>
            <a:ext cx="1804416" cy="1804416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A725BEE4-5B48-4515-BB2C-D4097E2C47E5}"/>
              </a:ext>
            </a:extLst>
          </p:cNvPr>
          <p:cNvSpPr/>
          <p:nvPr/>
        </p:nvSpPr>
        <p:spPr>
          <a:xfrm>
            <a:off x="8096045" y="518230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21E7501-CC58-4B8D-AF2D-5F54CCC91FB7}"/>
              </a:ext>
            </a:extLst>
          </p:cNvPr>
          <p:cNvSpPr txBox="1"/>
          <p:nvPr/>
        </p:nvSpPr>
        <p:spPr>
          <a:xfrm>
            <a:off x="7992448" y="1210042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1C9AD5C-BB4A-493C-8689-6A718AA6E126}"/>
              </a:ext>
            </a:extLst>
          </p:cNvPr>
          <p:cNvSpPr txBox="1"/>
          <p:nvPr/>
        </p:nvSpPr>
        <p:spPr>
          <a:xfrm>
            <a:off x="8528682" y="1485158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7" name="Imagem 26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E3423EBE-0480-4BAA-BD55-869252FA3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9" y="2401881"/>
            <a:ext cx="1804416" cy="1804416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F07D52E8-F304-4918-9A24-DA5B17849C5E}"/>
              </a:ext>
            </a:extLst>
          </p:cNvPr>
          <p:cNvSpPr/>
          <p:nvPr/>
        </p:nvSpPr>
        <p:spPr>
          <a:xfrm>
            <a:off x="655435" y="2406297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4662198-FA89-42AA-AE23-91F5236CA634}"/>
              </a:ext>
            </a:extLst>
          </p:cNvPr>
          <p:cNvSpPr txBox="1"/>
          <p:nvPr/>
        </p:nvSpPr>
        <p:spPr>
          <a:xfrm>
            <a:off x="551838" y="3098109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8C53363-2723-4D18-BEBC-14603DEF2DFB}"/>
              </a:ext>
            </a:extLst>
          </p:cNvPr>
          <p:cNvSpPr txBox="1"/>
          <p:nvPr/>
        </p:nvSpPr>
        <p:spPr>
          <a:xfrm>
            <a:off x="1088072" y="3373225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31" name="Imagem 30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E122C759-70C8-47C5-8039-548C0A00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72" y="2401881"/>
            <a:ext cx="1804416" cy="1804416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3F868CDB-9549-4330-BBA3-2FF33CD37AE6}"/>
              </a:ext>
            </a:extLst>
          </p:cNvPr>
          <p:cNvSpPr/>
          <p:nvPr/>
        </p:nvSpPr>
        <p:spPr>
          <a:xfrm>
            <a:off x="2515588" y="2406297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433F57A-3C35-42BA-8F8E-EF73724AF854}"/>
              </a:ext>
            </a:extLst>
          </p:cNvPr>
          <p:cNvSpPr txBox="1"/>
          <p:nvPr/>
        </p:nvSpPr>
        <p:spPr>
          <a:xfrm>
            <a:off x="2411991" y="3098109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56871E8-9052-4C8F-AC31-2A983BEFDEFC}"/>
              </a:ext>
            </a:extLst>
          </p:cNvPr>
          <p:cNvSpPr txBox="1"/>
          <p:nvPr/>
        </p:nvSpPr>
        <p:spPr>
          <a:xfrm>
            <a:off x="2948225" y="3373225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35" name="Imagem 34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11D5A7D2-293F-4E0C-80B7-4B1097186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23" y="2401881"/>
            <a:ext cx="1804416" cy="1804416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D1F07B67-0E74-4756-8D48-71C0698D4E7B}"/>
              </a:ext>
            </a:extLst>
          </p:cNvPr>
          <p:cNvSpPr/>
          <p:nvPr/>
        </p:nvSpPr>
        <p:spPr>
          <a:xfrm>
            <a:off x="4375739" y="2406297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C0F698-4D64-4E7F-83E2-DDF7B944FBD7}"/>
              </a:ext>
            </a:extLst>
          </p:cNvPr>
          <p:cNvSpPr txBox="1"/>
          <p:nvPr/>
        </p:nvSpPr>
        <p:spPr>
          <a:xfrm>
            <a:off x="4272142" y="3098109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A95CF51-2ED8-4F9E-B688-E037EC954CEC}"/>
              </a:ext>
            </a:extLst>
          </p:cNvPr>
          <p:cNvSpPr txBox="1"/>
          <p:nvPr/>
        </p:nvSpPr>
        <p:spPr>
          <a:xfrm>
            <a:off x="4808376" y="3373225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39" name="Imagem 38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AE7D2B52-4EEE-4E8A-B6DB-71217623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76" y="2401881"/>
            <a:ext cx="1804416" cy="1804416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E4FE0C15-DB3A-4B45-816B-EDA0FDABC0A5}"/>
              </a:ext>
            </a:extLst>
          </p:cNvPr>
          <p:cNvSpPr/>
          <p:nvPr/>
        </p:nvSpPr>
        <p:spPr>
          <a:xfrm>
            <a:off x="6235892" y="2406297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F09D873-9ADD-4E75-AF73-53FAF8028597}"/>
              </a:ext>
            </a:extLst>
          </p:cNvPr>
          <p:cNvSpPr txBox="1"/>
          <p:nvPr/>
        </p:nvSpPr>
        <p:spPr>
          <a:xfrm>
            <a:off x="6132295" y="3098109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A58CF76-B8DF-47F9-8DCA-8BD709C8C696}"/>
              </a:ext>
            </a:extLst>
          </p:cNvPr>
          <p:cNvSpPr txBox="1"/>
          <p:nvPr/>
        </p:nvSpPr>
        <p:spPr>
          <a:xfrm>
            <a:off x="6668529" y="3373225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43" name="Imagem 42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810E7C8E-B675-4F25-AF36-74108EF3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29" y="2401881"/>
            <a:ext cx="1804416" cy="1804416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81C0D818-6BD8-43F7-BEE6-76F6A50AB2BB}"/>
              </a:ext>
            </a:extLst>
          </p:cNvPr>
          <p:cNvSpPr/>
          <p:nvPr/>
        </p:nvSpPr>
        <p:spPr>
          <a:xfrm>
            <a:off x="8096045" y="2406297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77B7636-93CA-46A0-9156-BA62877594C6}"/>
              </a:ext>
            </a:extLst>
          </p:cNvPr>
          <p:cNvSpPr txBox="1"/>
          <p:nvPr/>
        </p:nvSpPr>
        <p:spPr>
          <a:xfrm>
            <a:off x="7992448" y="3098109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16A3595-7780-4DAB-9CE8-64A8A1AE6B5F}"/>
              </a:ext>
            </a:extLst>
          </p:cNvPr>
          <p:cNvSpPr txBox="1"/>
          <p:nvPr/>
        </p:nvSpPr>
        <p:spPr>
          <a:xfrm>
            <a:off x="8528682" y="3373225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47" name="Imagem 46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3D0E9876-CBC2-4001-A7EA-06F7BF209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9" y="4289948"/>
            <a:ext cx="1804416" cy="1804416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54E31F0B-3FE9-4C3D-898B-3C2752F3C254}"/>
              </a:ext>
            </a:extLst>
          </p:cNvPr>
          <p:cNvSpPr/>
          <p:nvPr/>
        </p:nvSpPr>
        <p:spPr>
          <a:xfrm>
            <a:off x="655435" y="4294364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8EF9338-B052-4B3C-83FB-0B273805CA91}"/>
              </a:ext>
            </a:extLst>
          </p:cNvPr>
          <p:cNvSpPr txBox="1"/>
          <p:nvPr/>
        </p:nvSpPr>
        <p:spPr>
          <a:xfrm>
            <a:off x="551838" y="4986176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9AEB30F-F1E7-4393-8CEB-AE51960C46B9}"/>
              </a:ext>
            </a:extLst>
          </p:cNvPr>
          <p:cNvSpPr txBox="1"/>
          <p:nvPr/>
        </p:nvSpPr>
        <p:spPr>
          <a:xfrm>
            <a:off x="1088072" y="5261292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51" name="Imagem 50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3759DA6E-0B19-47DA-93E8-345C5A36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72" y="4289948"/>
            <a:ext cx="1804416" cy="180441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FF9373D-2D9E-4776-A828-B9CF6DA5D63B}"/>
              </a:ext>
            </a:extLst>
          </p:cNvPr>
          <p:cNvSpPr/>
          <p:nvPr/>
        </p:nvSpPr>
        <p:spPr>
          <a:xfrm>
            <a:off x="2515588" y="4294364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CE27EC94-9F2F-40ED-AA5D-27F1528DFF6C}"/>
              </a:ext>
            </a:extLst>
          </p:cNvPr>
          <p:cNvSpPr txBox="1"/>
          <p:nvPr/>
        </p:nvSpPr>
        <p:spPr>
          <a:xfrm>
            <a:off x="2411991" y="4986176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F073766-C710-4147-B66B-FEA946BFAAB0}"/>
              </a:ext>
            </a:extLst>
          </p:cNvPr>
          <p:cNvSpPr txBox="1"/>
          <p:nvPr/>
        </p:nvSpPr>
        <p:spPr>
          <a:xfrm>
            <a:off x="2948225" y="5261292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55" name="Imagem 54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F20716EC-5261-4074-B359-5F791AD7A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23" y="4289948"/>
            <a:ext cx="1804416" cy="1804416"/>
          </a:xfrm>
          <a:prstGeom prst="rect">
            <a:avLst/>
          </a:prstGeom>
        </p:spPr>
      </p:pic>
      <p:sp>
        <p:nvSpPr>
          <p:cNvPr id="56" name="Retângulo 55">
            <a:extLst>
              <a:ext uri="{FF2B5EF4-FFF2-40B4-BE49-F238E27FC236}">
                <a16:creationId xmlns:a16="http://schemas.microsoft.com/office/drawing/2014/main" id="{953C5708-D9EF-4835-A4A4-61A5D0FBFAD7}"/>
              </a:ext>
            </a:extLst>
          </p:cNvPr>
          <p:cNvSpPr/>
          <p:nvPr/>
        </p:nvSpPr>
        <p:spPr>
          <a:xfrm>
            <a:off x="4375739" y="4294364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E344C80-B7E8-422E-861E-5A9213372A3C}"/>
              </a:ext>
            </a:extLst>
          </p:cNvPr>
          <p:cNvSpPr txBox="1"/>
          <p:nvPr/>
        </p:nvSpPr>
        <p:spPr>
          <a:xfrm>
            <a:off x="4272142" y="4986176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2F7BCDD6-EBF7-446D-A224-FB6E33F742D0}"/>
              </a:ext>
            </a:extLst>
          </p:cNvPr>
          <p:cNvSpPr txBox="1"/>
          <p:nvPr/>
        </p:nvSpPr>
        <p:spPr>
          <a:xfrm>
            <a:off x="4808376" y="5261292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59" name="Imagem 58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2B908C9A-572B-417D-84C5-810DF806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76" y="4289948"/>
            <a:ext cx="1804416" cy="1804416"/>
          </a:xfrm>
          <a:prstGeom prst="rect">
            <a:avLst/>
          </a:prstGeom>
        </p:spPr>
      </p:pic>
      <p:sp>
        <p:nvSpPr>
          <p:cNvPr id="60" name="Retângulo 59">
            <a:extLst>
              <a:ext uri="{FF2B5EF4-FFF2-40B4-BE49-F238E27FC236}">
                <a16:creationId xmlns:a16="http://schemas.microsoft.com/office/drawing/2014/main" id="{F8F3C88A-BA55-41FC-9711-A0EBF8E38D49}"/>
              </a:ext>
            </a:extLst>
          </p:cNvPr>
          <p:cNvSpPr/>
          <p:nvPr/>
        </p:nvSpPr>
        <p:spPr>
          <a:xfrm>
            <a:off x="6235892" y="4294364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B055B56A-F174-40FA-852F-836443AB86E9}"/>
              </a:ext>
            </a:extLst>
          </p:cNvPr>
          <p:cNvSpPr txBox="1"/>
          <p:nvPr/>
        </p:nvSpPr>
        <p:spPr>
          <a:xfrm>
            <a:off x="6132295" y="4986176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79F531A-B8EB-4032-908C-7BF1F2EF814B}"/>
              </a:ext>
            </a:extLst>
          </p:cNvPr>
          <p:cNvSpPr txBox="1"/>
          <p:nvPr/>
        </p:nvSpPr>
        <p:spPr>
          <a:xfrm>
            <a:off x="6668529" y="5261292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63" name="Imagem 62" descr="Desenho de uma flor branca&#10;&#10;Descrição gerada automaticamente com confiança média">
            <a:extLst>
              <a:ext uri="{FF2B5EF4-FFF2-40B4-BE49-F238E27FC236}">
                <a16:creationId xmlns:a16="http://schemas.microsoft.com/office/drawing/2014/main" id="{39786238-E1F3-4673-9600-E072D94D7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29" y="4289948"/>
            <a:ext cx="1804416" cy="1804416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877283B4-F82A-4179-8916-B0A05140A699}"/>
              </a:ext>
            </a:extLst>
          </p:cNvPr>
          <p:cNvSpPr/>
          <p:nvPr/>
        </p:nvSpPr>
        <p:spPr>
          <a:xfrm>
            <a:off x="8096045" y="4294364"/>
            <a:ext cx="1800000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4EFFDAA-537A-456E-93FA-29D126565EF6}"/>
              </a:ext>
            </a:extLst>
          </p:cNvPr>
          <p:cNvSpPr txBox="1"/>
          <p:nvPr/>
        </p:nvSpPr>
        <p:spPr>
          <a:xfrm>
            <a:off x="7992448" y="4986176"/>
            <a:ext cx="2002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C357BED-8A75-42FD-8519-1F07C6C3814E}"/>
              </a:ext>
            </a:extLst>
          </p:cNvPr>
          <p:cNvSpPr txBox="1"/>
          <p:nvPr/>
        </p:nvSpPr>
        <p:spPr>
          <a:xfrm>
            <a:off x="8528682" y="5261292"/>
            <a:ext cx="930305" cy="2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latin typeface="Roboto Light" pitchFamily="2" charset="0"/>
                <a:ea typeface="Roboto Light" pitchFamily="2" charset="0"/>
                <a:cs typeface="Times New Roman"/>
                <a:sym typeface="Times New Roman"/>
              </a:rPr>
              <a:t>19.05.2021</a:t>
            </a:r>
            <a:endParaRPr lang="pt-BR" sz="900" dirty="0"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9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uma flor&#10;&#10;Descrição gerada automaticamente">
            <a:extLst>
              <a:ext uri="{FF2B5EF4-FFF2-40B4-BE49-F238E27FC236}">
                <a16:creationId xmlns:a16="http://schemas.microsoft.com/office/drawing/2014/main" id="{21EB1C57-0ED4-481B-BDE8-6744B657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04" y="3779836"/>
            <a:ext cx="7202424" cy="324307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8836B53-E3BC-4301-BD25-7264F5EAFBB5}"/>
              </a:ext>
            </a:extLst>
          </p:cNvPr>
          <p:cNvSpPr/>
          <p:nvPr/>
        </p:nvSpPr>
        <p:spPr>
          <a:xfrm>
            <a:off x="1745906" y="539837"/>
            <a:ext cx="7200000" cy="3240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41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D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AF612A-F6EC-446E-B2B4-F267A9E9DFEA}"/>
              </a:ext>
            </a:extLst>
          </p:cNvPr>
          <p:cNvSpPr/>
          <p:nvPr/>
        </p:nvSpPr>
        <p:spPr>
          <a:xfrm>
            <a:off x="1745905" y="3779838"/>
            <a:ext cx="7200000" cy="3240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41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D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A3437E-5BD5-42CC-985F-9CC5CBE6CC57}"/>
              </a:ext>
            </a:extLst>
          </p:cNvPr>
          <p:cNvSpPr txBox="1"/>
          <p:nvPr/>
        </p:nvSpPr>
        <p:spPr>
          <a:xfrm>
            <a:off x="2915224" y="4983892"/>
            <a:ext cx="498085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rgbClr val="0070C0"/>
                </a:solidFill>
                <a:latin typeface="Amigos" pitchFamily="2" charset="0"/>
              </a:rPr>
              <a:t>Reservado</a:t>
            </a:r>
          </a:p>
        </p:txBody>
      </p:sp>
      <p:pic>
        <p:nvPicPr>
          <p:cNvPr id="7" name="Imagem 6" descr="Desenho de uma flor&#10;&#10;Descrição gerada automaticamente">
            <a:extLst>
              <a:ext uri="{FF2B5EF4-FFF2-40B4-BE49-F238E27FC236}">
                <a16:creationId xmlns:a16="http://schemas.microsoft.com/office/drawing/2014/main" id="{A92B27B0-434A-496C-9746-8D9D38163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81" y="533694"/>
            <a:ext cx="7202424" cy="32430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41B6A5-022C-4D88-89B9-CA6C2C739D9F}"/>
              </a:ext>
            </a:extLst>
          </p:cNvPr>
          <p:cNvSpPr txBox="1"/>
          <p:nvPr/>
        </p:nvSpPr>
        <p:spPr>
          <a:xfrm flipV="1">
            <a:off x="2915223" y="1601232"/>
            <a:ext cx="498085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rgbClr val="0070C0"/>
                </a:solidFill>
                <a:latin typeface="Amigos" pitchFamily="2" charset="0"/>
              </a:rPr>
              <a:t>Reservado</a:t>
            </a:r>
          </a:p>
        </p:txBody>
      </p:sp>
    </p:spTree>
    <p:extLst>
      <p:ext uri="{BB962C8B-B14F-4D97-AF65-F5344CB8AC3E}">
        <p14:creationId xmlns:p14="http://schemas.microsoft.com/office/powerpoint/2010/main" val="340173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Desenho de uma flor&#10;&#10;Descrição gerada automaticamente com confiança média">
            <a:extLst>
              <a:ext uri="{FF2B5EF4-FFF2-40B4-BE49-F238E27FC236}">
                <a16:creationId xmlns:a16="http://schemas.microsoft.com/office/drawing/2014/main" id="{BB1F1D36-8CDB-4D4D-B6AA-6A5C62D3B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01" y="177413"/>
            <a:ext cx="3602736" cy="72024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7DA84AA-C9A1-4CA3-9BE1-CF967A7FA527}"/>
              </a:ext>
            </a:extLst>
          </p:cNvPr>
          <p:cNvSpPr/>
          <p:nvPr/>
        </p:nvSpPr>
        <p:spPr>
          <a:xfrm>
            <a:off x="1223247" y="179837"/>
            <a:ext cx="3600000" cy="72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889451-9823-45A0-AEF1-AD3F7D5B82FC}"/>
              </a:ext>
            </a:extLst>
          </p:cNvPr>
          <p:cNvSpPr txBox="1"/>
          <p:nvPr/>
        </p:nvSpPr>
        <p:spPr>
          <a:xfrm>
            <a:off x="1971887" y="1242211"/>
            <a:ext cx="2097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Amigos" pitchFamily="2" charset="0"/>
              </a:rPr>
              <a:t>Obrigado!</a:t>
            </a:r>
          </a:p>
        </p:txBody>
      </p:sp>
      <p:sp>
        <p:nvSpPr>
          <p:cNvPr id="5" name="CaixaDeTexto 8">
            <a:extLst>
              <a:ext uri="{FF2B5EF4-FFF2-40B4-BE49-F238E27FC236}">
                <a16:creationId xmlns:a16="http://schemas.microsoft.com/office/drawing/2014/main" id="{170A1BB5-D820-4B7B-B51F-40AB28E9AC2B}"/>
              </a:ext>
            </a:extLst>
          </p:cNvPr>
          <p:cNvSpPr txBox="1"/>
          <p:nvPr/>
        </p:nvSpPr>
        <p:spPr>
          <a:xfrm>
            <a:off x="1593662" y="2292064"/>
            <a:ext cx="26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Nosso dia não teria sido tão especial sem você!</a:t>
            </a:r>
            <a:endParaRPr lang="pt-BR" sz="1200" dirty="0">
              <a:effectLst/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6" name="CaixaDeTexto 9">
            <a:extLst>
              <a:ext uri="{FF2B5EF4-FFF2-40B4-BE49-F238E27FC236}">
                <a16:creationId xmlns:a16="http://schemas.microsoft.com/office/drawing/2014/main" id="{EC7BCD1B-97B0-4D1F-9AEF-5B249595DE9E}"/>
              </a:ext>
            </a:extLst>
          </p:cNvPr>
          <p:cNvSpPr txBox="1"/>
          <p:nvPr/>
        </p:nvSpPr>
        <p:spPr>
          <a:xfrm>
            <a:off x="313230" y="1687194"/>
            <a:ext cx="541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pela presença!</a:t>
            </a:r>
            <a:endParaRPr lang="pt-BR" sz="900" dirty="0">
              <a:effectLst/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9C8FB12C-CE36-4B33-A312-E151634A3EAE}"/>
              </a:ext>
            </a:extLst>
          </p:cNvPr>
          <p:cNvSpPr txBox="1"/>
          <p:nvPr/>
        </p:nvSpPr>
        <p:spPr>
          <a:xfrm>
            <a:off x="225478" y="2953351"/>
            <a:ext cx="5373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Agora siga as instruções e divirta-se</a:t>
            </a:r>
            <a:endParaRPr lang="pt-BR" sz="400" dirty="0">
              <a:effectLst/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CaixaDeTexto 13">
            <a:extLst>
              <a:ext uri="{FF2B5EF4-FFF2-40B4-BE49-F238E27FC236}">
                <a16:creationId xmlns:a16="http://schemas.microsoft.com/office/drawing/2014/main" id="{86320061-4AF5-49EA-BC7F-983CF5A66E71}"/>
              </a:ext>
            </a:extLst>
          </p:cNvPr>
          <p:cNvSpPr txBox="1"/>
          <p:nvPr/>
        </p:nvSpPr>
        <p:spPr>
          <a:xfrm>
            <a:off x="320847" y="5495391"/>
            <a:ext cx="541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Aproveite bastante! </a:t>
            </a:r>
            <a:r>
              <a:rPr lang="pt-BR" sz="12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Com Carinho,</a:t>
            </a:r>
            <a:endParaRPr lang="pt-BR" sz="1200" dirty="0">
              <a:effectLst/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2164488-10CC-4738-87F4-0BC5F9BA9806}"/>
              </a:ext>
            </a:extLst>
          </p:cNvPr>
          <p:cNvSpPr txBox="1"/>
          <p:nvPr/>
        </p:nvSpPr>
        <p:spPr>
          <a:xfrm>
            <a:off x="1739720" y="3394356"/>
            <a:ext cx="317968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pt-BR" sz="11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Não tenha vergonha de chorar</a:t>
            </a:r>
            <a:endParaRPr lang="pt-BR" sz="1100" dirty="0">
              <a:effectLst/>
              <a:latin typeface="Roboto Light" pitchFamily="2" charset="0"/>
              <a:ea typeface="Roboto Light" pitchFamily="2" charset="0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pt-BR" sz="11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Tire muitas fotos e nos ajude a eternizar 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pt-BR" sz="11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esse momento</a:t>
            </a:r>
            <a:endParaRPr lang="pt-BR" sz="1100" dirty="0">
              <a:effectLst/>
              <a:latin typeface="Roboto Light" pitchFamily="2" charset="0"/>
              <a:ea typeface="Roboto Light" pitchFamily="2" charset="0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pt-BR" sz="11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Marque suas fotos com #hashtagdosnoivos</a:t>
            </a:r>
            <a:endParaRPr lang="pt-BR" sz="1100" dirty="0">
              <a:effectLst/>
              <a:latin typeface="Roboto Light" pitchFamily="2" charset="0"/>
              <a:ea typeface="Roboto Light" pitchFamily="2" charset="0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pt-BR" sz="11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Coma bastante mas lembre-se dos doces</a:t>
            </a:r>
            <a:endParaRPr lang="pt-BR" sz="1100" dirty="0">
              <a:effectLst/>
              <a:latin typeface="Roboto Light" pitchFamily="2" charset="0"/>
              <a:ea typeface="Roboto Light" pitchFamily="2" charset="0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pt-BR" sz="11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Não vá embora sem nos dar um abraço</a:t>
            </a:r>
            <a:endParaRPr lang="pt-BR" sz="1100" dirty="0">
              <a:effectLst/>
              <a:latin typeface="Roboto Light" pitchFamily="2" charset="0"/>
              <a:ea typeface="Roboto Light" pitchFamily="2" charset="0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pt-BR" sz="1100" kern="1200" dirty="0">
                <a:solidFill>
                  <a:srgbClr val="000000"/>
                </a:solidFill>
                <a:effectLst/>
                <a:latin typeface="Roboto Light" pitchFamily="2" charset="0"/>
                <a:ea typeface="Roboto Light" pitchFamily="2" charset="0"/>
                <a:cs typeface="Times New Roman" panose="02020603050405020304" pitchFamily="18" charset="0"/>
              </a:rPr>
              <a:t>Leve uma lembrancinha com você</a:t>
            </a:r>
            <a:endParaRPr lang="pt-BR" sz="1100" dirty="0">
              <a:effectLst/>
              <a:latin typeface="Roboto Light" pitchFamily="2" charset="0"/>
              <a:ea typeface="Roboto Light" pitchFamily="2" charset="0"/>
            </a:endParaRPr>
          </a:p>
          <a:p>
            <a:endParaRPr lang="pt-BR" sz="11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F06594-6C94-442B-8572-29291A7FBA74}"/>
              </a:ext>
            </a:extLst>
          </p:cNvPr>
          <p:cNvSpPr txBox="1"/>
          <p:nvPr/>
        </p:nvSpPr>
        <p:spPr>
          <a:xfrm>
            <a:off x="1715201" y="5920760"/>
            <a:ext cx="261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15" name="Coração 14">
            <a:extLst>
              <a:ext uri="{FF2B5EF4-FFF2-40B4-BE49-F238E27FC236}">
                <a16:creationId xmlns:a16="http://schemas.microsoft.com/office/drawing/2014/main" id="{A2961F41-8E3E-4161-BAC5-FEEEC9A9A526}"/>
              </a:ext>
            </a:extLst>
          </p:cNvPr>
          <p:cNvSpPr/>
          <p:nvPr/>
        </p:nvSpPr>
        <p:spPr>
          <a:xfrm>
            <a:off x="1657011" y="3525250"/>
            <a:ext cx="135467" cy="115599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oração 16">
            <a:extLst>
              <a:ext uri="{FF2B5EF4-FFF2-40B4-BE49-F238E27FC236}">
                <a16:creationId xmlns:a16="http://schemas.microsoft.com/office/drawing/2014/main" id="{FBA88954-BE43-4E53-B63E-17F2D40BB252}"/>
              </a:ext>
            </a:extLst>
          </p:cNvPr>
          <p:cNvSpPr/>
          <p:nvPr/>
        </p:nvSpPr>
        <p:spPr>
          <a:xfrm>
            <a:off x="1657011" y="3783157"/>
            <a:ext cx="135467" cy="115599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oração 17">
            <a:extLst>
              <a:ext uri="{FF2B5EF4-FFF2-40B4-BE49-F238E27FC236}">
                <a16:creationId xmlns:a16="http://schemas.microsoft.com/office/drawing/2014/main" id="{B2D5E88F-82A3-42A4-8FFB-C96778119A51}"/>
              </a:ext>
            </a:extLst>
          </p:cNvPr>
          <p:cNvSpPr/>
          <p:nvPr/>
        </p:nvSpPr>
        <p:spPr>
          <a:xfrm>
            <a:off x="1657011" y="4281404"/>
            <a:ext cx="135467" cy="115599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oração 18">
            <a:extLst>
              <a:ext uri="{FF2B5EF4-FFF2-40B4-BE49-F238E27FC236}">
                <a16:creationId xmlns:a16="http://schemas.microsoft.com/office/drawing/2014/main" id="{9C6AF0B7-F6F7-4BBC-8272-B35B5D6E355F}"/>
              </a:ext>
            </a:extLst>
          </p:cNvPr>
          <p:cNvSpPr/>
          <p:nvPr/>
        </p:nvSpPr>
        <p:spPr>
          <a:xfrm>
            <a:off x="1657011" y="4535070"/>
            <a:ext cx="135467" cy="115599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oração 19">
            <a:extLst>
              <a:ext uri="{FF2B5EF4-FFF2-40B4-BE49-F238E27FC236}">
                <a16:creationId xmlns:a16="http://schemas.microsoft.com/office/drawing/2014/main" id="{A3F05CBA-AB65-41DD-9990-E54C8E139C92}"/>
              </a:ext>
            </a:extLst>
          </p:cNvPr>
          <p:cNvSpPr/>
          <p:nvPr/>
        </p:nvSpPr>
        <p:spPr>
          <a:xfrm>
            <a:off x="1657011" y="4788736"/>
            <a:ext cx="135467" cy="115599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oração 20">
            <a:extLst>
              <a:ext uri="{FF2B5EF4-FFF2-40B4-BE49-F238E27FC236}">
                <a16:creationId xmlns:a16="http://schemas.microsoft.com/office/drawing/2014/main" id="{15174C23-9DFE-416E-8B1F-62609FA1606E}"/>
              </a:ext>
            </a:extLst>
          </p:cNvPr>
          <p:cNvSpPr/>
          <p:nvPr/>
        </p:nvSpPr>
        <p:spPr>
          <a:xfrm>
            <a:off x="1657011" y="5042401"/>
            <a:ext cx="135467" cy="115599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14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CE229AE2-B43A-4BE5-820E-6EFB69659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" y="588581"/>
            <a:ext cx="2164080" cy="72237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001B4AD-E15D-4D4E-B4B1-509B3C3EDCE1}"/>
              </a:ext>
            </a:extLst>
          </p:cNvPr>
          <p:cNvSpPr/>
          <p:nvPr/>
        </p:nvSpPr>
        <p:spPr>
          <a:xfrm>
            <a:off x="868795" y="588581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07F1F7-6383-49AD-B6CC-C86EB1F425D7}"/>
              </a:ext>
            </a:extLst>
          </p:cNvPr>
          <p:cNvSpPr txBox="1"/>
          <p:nvPr/>
        </p:nvSpPr>
        <p:spPr>
          <a:xfrm>
            <a:off x="970469" y="810081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F03564B-AB08-4A14-BE57-5B1A12941B9D}"/>
              </a:ext>
            </a:extLst>
          </p:cNvPr>
          <p:cNvSpPr/>
          <p:nvPr/>
        </p:nvSpPr>
        <p:spPr>
          <a:xfrm>
            <a:off x="947608" y="841899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8CCEA801-E12D-4FB7-933C-6D2F7E77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9" y="588581"/>
            <a:ext cx="2164080" cy="72237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44479F1-0A90-47FB-AA22-AE4AEB2B9D22}"/>
              </a:ext>
            </a:extLst>
          </p:cNvPr>
          <p:cNvSpPr/>
          <p:nvPr/>
        </p:nvSpPr>
        <p:spPr>
          <a:xfrm>
            <a:off x="3108649" y="588581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47361F-61D3-45D6-9F5A-C834D69A5AB9}"/>
              </a:ext>
            </a:extLst>
          </p:cNvPr>
          <p:cNvSpPr txBox="1"/>
          <p:nvPr/>
        </p:nvSpPr>
        <p:spPr>
          <a:xfrm>
            <a:off x="3210323" y="810081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4204E1F-FDC0-4E03-A003-BFA52199A2D4}"/>
              </a:ext>
            </a:extLst>
          </p:cNvPr>
          <p:cNvSpPr/>
          <p:nvPr/>
        </p:nvSpPr>
        <p:spPr>
          <a:xfrm>
            <a:off x="3187462" y="841899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5D7D26D4-9002-466C-87E1-D510BD7D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3" y="586205"/>
            <a:ext cx="2164080" cy="72237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F8ABF5A-C1B1-4701-BA42-C2C3D6FE9408}"/>
              </a:ext>
            </a:extLst>
          </p:cNvPr>
          <p:cNvSpPr/>
          <p:nvPr/>
        </p:nvSpPr>
        <p:spPr>
          <a:xfrm>
            <a:off x="5348503" y="586205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11E5C3-C8FA-4388-808F-1A7FBCB31CE3}"/>
              </a:ext>
            </a:extLst>
          </p:cNvPr>
          <p:cNvSpPr txBox="1"/>
          <p:nvPr/>
        </p:nvSpPr>
        <p:spPr>
          <a:xfrm>
            <a:off x="5450177" y="807705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07FAB22-21D2-446F-9B65-3C6B99348D7E}"/>
              </a:ext>
            </a:extLst>
          </p:cNvPr>
          <p:cNvSpPr/>
          <p:nvPr/>
        </p:nvSpPr>
        <p:spPr>
          <a:xfrm>
            <a:off x="5427316" y="839523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9F7EE555-A90B-4079-8C2C-0E508C561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7" y="583829"/>
            <a:ext cx="2164080" cy="72237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42FF729-5DB9-480E-A129-685F763D7918}"/>
              </a:ext>
            </a:extLst>
          </p:cNvPr>
          <p:cNvSpPr/>
          <p:nvPr/>
        </p:nvSpPr>
        <p:spPr>
          <a:xfrm>
            <a:off x="7588357" y="583829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434E8D-ADCB-4B6C-A62D-941EC1A27665}"/>
              </a:ext>
            </a:extLst>
          </p:cNvPr>
          <p:cNvSpPr txBox="1"/>
          <p:nvPr/>
        </p:nvSpPr>
        <p:spPr>
          <a:xfrm>
            <a:off x="7690031" y="805329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EBBA40B-40DC-4BA3-9768-5E34CF384240}"/>
              </a:ext>
            </a:extLst>
          </p:cNvPr>
          <p:cNvSpPr/>
          <p:nvPr/>
        </p:nvSpPr>
        <p:spPr>
          <a:xfrm>
            <a:off x="7667170" y="837147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F1298487-54D9-46CE-B988-C74A3742C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" y="1411541"/>
            <a:ext cx="2164080" cy="72237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0EE720C4-488F-4FCE-822D-2D306D54AC92}"/>
              </a:ext>
            </a:extLst>
          </p:cNvPr>
          <p:cNvSpPr/>
          <p:nvPr/>
        </p:nvSpPr>
        <p:spPr>
          <a:xfrm>
            <a:off x="868795" y="1411541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15F42A3-5223-47DD-A187-2217A16E3636}"/>
              </a:ext>
            </a:extLst>
          </p:cNvPr>
          <p:cNvSpPr txBox="1"/>
          <p:nvPr/>
        </p:nvSpPr>
        <p:spPr>
          <a:xfrm>
            <a:off x="970469" y="1633041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1AE0B37-1E85-48A4-9428-36E8F6298171}"/>
              </a:ext>
            </a:extLst>
          </p:cNvPr>
          <p:cNvSpPr/>
          <p:nvPr/>
        </p:nvSpPr>
        <p:spPr>
          <a:xfrm>
            <a:off x="947608" y="1664859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B5277A41-3667-4910-A467-13A3E743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9" y="1411541"/>
            <a:ext cx="2164080" cy="722376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E71CC5E6-CFE8-4D7C-8259-B52C91B4E063}"/>
              </a:ext>
            </a:extLst>
          </p:cNvPr>
          <p:cNvSpPr/>
          <p:nvPr/>
        </p:nvSpPr>
        <p:spPr>
          <a:xfrm>
            <a:off x="3108649" y="1411541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195CA2F-AF98-4649-B35E-8C08B74DE30E}"/>
              </a:ext>
            </a:extLst>
          </p:cNvPr>
          <p:cNvSpPr txBox="1"/>
          <p:nvPr/>
        </p:nvSpPr>
        <p:spPr>
          <a:xfrm>
            <a:off x="3210323" y="1633041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5ECBB8D-148C-495F-AFCE-9872FBC42BE4}"/>
              </a:ext>
            </a:extLst>
          </p:cNvPr>
          <p:cNvSpPr/>
          <p:nvPr/>
        </p:nvSpPr>
        <p:spPr>
          <a:xfrm>
            <a:off x="3187462" y="1664859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0E3E3F80-6F8E-4E6A-B582-12096939E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3" y="1409165"/>
            <a:ext cx="2164080" cy="722376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FB79A741-51B7-4862-A2A8-2D6578F1C8E3}"/>
              </a:ext>
            </a:extLst>
          </p:cNvPr>
          <p:cNvSpPr/>
          <p:nvPr/>
        </p:nvSpPr>
        <p:spPr>
          <a:xfrm>
            <a:off x="5348503" y="1409165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F47626D-6599-45B5-B707-CE3F6E63B599}"/>
              </a:ext>
            </a:extLst>
          </p:cNvPr>
          <p:cNvSpPr txBox="1"/>
          <p:nvPr/>
        </p:nvSpPr>
        <p:spPr>
          <a:xfrm>
            <a:off x="5450177" y="1630665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4D14EEE-6838-4563-A68D-7C1E5BEE2231}"/>
              </a:ext>
            </a:extLst>
          </p:cNvPr>
          <p:cNvSpPr/>
          <p:nvPr/>
        </p:nvSpPr>
        <p:spPr>
          <a:xfrm>
            <a:off x="5427316" y="1662483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C84237F9-9560-4551-9FD0-1A0AC33F7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7" y="1406789"/>
            <a:ext cx="2164080" cy="722376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9C478819-A8B4-4B77-A1D3-21E591DEB028}"/>
              </a:ext>
            </a:extLst>
          </p:cNvPr>
          <p:cNvSpPr/>
          <p:nvPr/>
        </p:nvSpPr>
        <p:spPr>
          <a:xfrm>
            <a:off x="7588357" y="1406789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D269887-FCB2-4EEC-AD01-B90987016239}"/>
              </a:ext>
            </a:extLst>
          </p:cNvPr>
          <p:cNvSpPr txBox="1"/>
          <p:nvPr/>
        </p:nvSpPr>
        <p:spPr>
          <a:xfrm>
            <a:off x="7690031" y="1628289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2DF318A-5818-4F57-B07F-3A12C29568FD}"/>
              </a:ext>
            </a:extLst>
          </p:cNvPr>
          <p:cNvSpPr/>
          <p:nvPr/>
        </p:nvSpPr>
        <p:spPr>
          <a:xfrm>
            <a:off x="7667170" y="1660107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FBEA6D80-97FE-49C6-93B6-D28D0C786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" y="2234501"/>
            <a:ext cx="2164080" cy="722376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A76071FB-B531-40CF-AD24-7E4D4053850D}"/>
              </a:ext>
            </a:extLst>
          </p:cNvPr>
          <p:cNvSpPr/>
          <p:nvPr/>
        </p:nvSpPr>
        <p:spPr>
          <a:xfrm>
            <a:off x="868795" y="2234501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4B9BD3B-23F4-4928-8CB9-E01EC42A8E50}"/>
              </a:ext>
            </a:extLst>
          </p:cNvPr>
          <p:cNvSpPr txBox="1"/>
          <p:nvPr/>
        </p:nvSpPr>
        <p:spPr>
          <a:xfrm>
            <a:off x="970469" y="2456001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CC63A40-6505-4D1A-A5B6-D4A8BDB55026}"/>
              </a:ext>
            </a:extLst>
          </p:cNvPr>
          <p:cNvSpPr/>
          <p:nvPr/>
        </p:nvSpPr>
        <p:spPr>
          <a:xfrm>
            <a:off x="947608" y="2487819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Imagem 38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97F205F9-3ACD-491E-A186-BD476E20F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9" y="2234501"/>
            <a:ext cx="2164080" cy="722376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08AD7C05-5C3F-4673-B3BA-E0B55E471164}"/>
              </a:ext>
            </a:extLst>
          </p:cNvPr>
          <p:cNvSpPr/>
          <p:nvPr/>
        </p:nvSpPr>
        <p:spPr>
          <a:xfrm>
            <a:off x="3108649" y="2234501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3D725DD-B099-4889-A0EF-3438EE73D2CA}"/>
              </a:ext>
            </a:extLst>
          </p:cNvPr>
          <p:cNvSpPr txBox="1"/>
          <p:nvPr/>
        </p:nvSpPr>
        <p:spPr>
          <a:xfrm>
            <a:off x="3210323" y="2456001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3B644662-6F1B-4E54-9941-69D6A6EAD780}"/>
              </a:ext>
            </a:extLst>
          </p:cNvPr>
          <p:cNvSpPr/>
          <p:nvPr/>
        </p:nvSpPr>
        <p:spPr>
          <a:xfrm>
            <a:off x="3187462" y="2487819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9555C52D-60F4-470C-9D5F-5CBEC8909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3" y="2232125"/>
            <a:ext cx="2164080" cy="722376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68F45359-F778-4F0F-B7FA-A426B5955A6A}"/>
              </a:ext>
            </a:extLst>
          </p:cNvPr>
          <p:cNvSpPr/>
          <p:nvPr/>
        </p:nvSpPr>
        <p:spPr>
          <a:xfrm>
            <a:off x="5348503" y="2232125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97CBE50-6A6C-4579-B6F3-B18DEE2DEAE1}"/>
              </a:ext>
            </a:extLst>
          </p:cNvPr>
          <p:cNvSpPr txBox="1"/>
          <p:nvPr/>
        </p:nvSpPr>
        <p:spPr>
          <a:xfrm>
            <a:off x="5450177" y="2453625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E9CEFC9-F628-407A-9CBF-F8CEAED13F18}"/>
              </a:ext>
            </a:extLst>
          </p:cNvPr>
          <p:cNvSpPr/>
          <p:nvPr/>
        </p:nvSpPr>
        <p:spPr>
          <a:xfrm>
            <a:off x="5427316" y="2485443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Imagem 46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F8B792D0-4C11-4D40-B752-B74594D04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7" y="2229749"/>
            <a:ext cx="2164080" cy="722376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0334B220-8888-4100-BA16-82B812191A44}"/>
              </a:ext>
            </a:extLst>
          </p:cNvPr>
          <p:cNvSpPr/>
          <p:nvPr/>
        </p:nvSpPr>
        <p:spPr>
          <a:xfrm>
            <a:off x="7588357" y="2229749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F2F0127-C1A0-4DC7-AA99-279AB7765B8D}"/>
              </a:ext>
            </a:extLst>
          </p:cNvPr>
          <p:cNvSpPr txBox="1"/>
          <p:nvPr/>
        </p:nvSpPr>
        <p:spPr>
          <a:xfrm>
            <a:off x="7690031" y="2451249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C5F6B588-662A-48D1-99D8-5A4269076847}"/>
              </a:ext>
            </a:extLst>
          </p:cNvPr>
          <p:cNvSpPr/>
          <p:nvPr/>
        </p:nvSpPr>
        <p:spPr>
          <a:xfrm>
            <a:off x="7667170" y="2483067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Imagem 50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65709A06-D735-4348-8954-9095DA04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" y="3057461"/>
            <a:ext cx="2164080" cy="72237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86D966D-8115-437B-A005-F67537B93A08}"/>
              </a:ext>
            </a:extLst>
          </p:cNvPr>
          <p:cNvSpPr/>
          <p:nvPr/>
        </p:nvSpPr>
        <p:spPr>
          <a:xfrm>
            <a:off x="868795" y="3057461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514B17D-5EC8-4992-B5E6-DEB05C9DDEC1}"/>
              </a:ext>
            </a:extLst>
          </p:cNvPr>
          <p:cNvSpPr txBox="1"/>
          <p:nvPr/>
        </p:nvSpPr>
        <p:spPr>
          <a:xfrm>
            <a:off x="970469" y="3278961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F0AF3D67-E665-4EE6-96FE-85E613C10FB4}"/>
              </a:ext>
            </a:extLst>
          </p:cNvPr>
          <p:cNvSpPr/>
          <p:nvPr/>
        </p:nvSpPr>
        <p:spPr>
          <a:xfrm>
            <a:off x="947608" y="3310779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CB2FAF8F-11CC-4650-8193-07966028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9" y="3057461"/>
            <a:ext cx="2164080" cy="722376"/>
          </a:xfrm>
          <a:prstGeom prst="rect">
            <a:avLst/>
          </a:prstGeom>
        </p:spPr>
      </p:pic>
      <p:sp>
        <p:nvSpPr>
          <p:cNvPr id="56" name="Retângulo 55">
            <a:extLst>
              <a:ext uri="{FF2B5EF4-FFF2-40B4-BE49-F238E27FC236}">
                <a16:creationId xmlns:a16="http://schemas.microsoft.com/office/drawing/2014/main" id="{C92BC833-C6BB-47CA-B6B1-23BB21D30B29}"/>
              </a:ext>
            </a:extLst>
          </p:cNvPr>
          <p:cNvSpPr/>
          <p:nvPr/>
        </p:nvSpPr>
        <p:spPr>
          <a:xfrm>
            <a:off x="3108649" y="3057461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EE8500C-C672-4825-8317-38B7348243F9}"/>
              </a:ext>
            </a:extLst>
          </p:cNvPr>
          <p:cNvSpPr txBox="1"/>
          <p:nvPr/>
        </p:nvSpPr>
        <p:spPr>
          <a:xfrm>
            <a:off x="3210323" y="3278961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B5421BEA-12DB-484E-91DC-0FB197089784}"/>
              </a:ext>
            </a:extLst>
          </p:cNvPr>
          <p:cNvSpPr/>
          <p:nvPr/>
        </p:nvSpPr>
        <p:spPr>
          <a:xfrm>
            <a:off x="3187462" y="3310779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9" name="Imagem 58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44DD6EFA-BEA7-4F3D-A358-D43714B9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3" y="3055085"/>
            <a:ext cx="2164080" cy="722376"/>
          </a:xfrm>
          <a:prstGeom prst="rect">
            <a:avLst/>
          </a:prstGeom>
        </p:spPr>
      </p:pic>
      <p:sp>
        <p:nvSpPr>
          <p:cNvPr id="60" name="Retângulo 59">
            <a:extLst>
              <a:ext uri="{FF2B5EF4-FFF2-40B4-BE49-F238E27FC236}">
                <a16:creationId xmlns:a16="http://schemas.microsoft.com/office/drawing/2014/main" id="{AAC53803-D9BD-41D8-883D-C619BD88CBAC}"/>
              </a:ext>
            </a:extLst>
          </p:cNvPr>
          <p:cNvSpPr/>
          <p:nvPr/>
        </p:nvSpPr>
        <p:spPr>
          <a:xfrm>
            <a:off x="5348503" y="3055085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646EE83F-89D6-47A1-8A62-9F46A2E0366A}"/>
              </a:ext>
            </a:extLst>
          </p:cNvPr>
          <p:cNvSpPr txBox="1"/>
          <p:nvPr/>
        </p:nvSpPr>
        <p:spPr>
          <a:xfrm>
            <a:off x="5450177" y="3276585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53E9BDE6-5AD3-4382-AB3D-BBAF4E139E62}"/>
              </a:ext>
            </a:extLst>
          </p:cNvPr>
          <p:cNvSpPr/>
          <p:nvPr/>
        </p:nvSpPr>
        <p:spPr>
          <a:xfrm>
            <a:off x="5427316" y="3308403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3" name="Imagem 62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372E14B5-81B6-4BB8-91EA-CA5172B00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7" y="3052709"/>
            <a:ext cx="2164080" cy="722376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21FA31B2-BD6B-4FF9-93FC-23F7B2D757F7}"/>
              </a:ext>
            </a:extLst>
          </p:cNvPr>
          <p:cNvSpPr/>
          <p:nvPr/>
        </p:nvSpPr>
        <p:spPr>
          <a:xfrm>
            <a:off x="7588357" y="3052709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A94E5465-BC6F-46A0-8FD0-FA11B23D0858}"/>
              </a:ext>
            </a:extLst>
          </p:cNvPr>
          <p:cNvSpPr txBox="1"/>
          <p:nvPr/>
        </p:nvSpPr>
        <p:spPr>
          <a:xfrm>
            <a:off x="7690031" y="3274209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CD5E4ED5-0424-4E29-9D4F-91247093E2FC}"/>
              </a:ext>
            </a:extLst>
          </p:cNvPr>
          <p:cNvSpPr/>
          <p:nvPr/>
        </p:nvSpPr>
        <p:spPr>
          <a:xfrm>
            <a:off x="7667170" y="3306027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7" name="Imagem 66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D19D63D5-E896-4206-A5FF-2D63EA44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" y="3887550"/>
            <a:ext cx="2164080" cy="722376"/>
          </a:xfrm>
          <a:prstGeom prst="rect">
            <a:avLst/>
          </a:prstGeom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id="{45AA20C6-3D06-4D12-B274-B3FB50FA4BF8}"/>
              </a:ext>
            </a:extLst>
          </p:cNvPr>
          <p:cNvSpPr/>
          <p:nvPr/>
        </p:nvSpPr>
        <p:spPr>
          <a:xfrm>
            <a:off x="868795" y="3887550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335A4A1C-A5E6-474C-A600-0808BCF7BC98}"/>
              </a:ext>
            </a:extLst>
          </p:cNvPr>
          <p:cNvSpPr txBox="1"/>
          <p:nvPr/>
        </p:nvSpPr>
        <p:spPr>
          <a:xfrm>
            <a:off x="970469" y="4109050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6503E098-1216-488D-ACBF-E28C42769E01}"/>
              </a:ext>
            </a:extLst>
          </p:cNvPr>
          <p:cNvSpPr/>
          <p:nvPr/>
        </p:nvSpPr>
        <p:spPr>
          <a:xfrm>
            <a:off x="947608" y="4140868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" name="Imagem 70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3FDD6B8F-DDA3-4D57-939A-1E3F75C68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9" y="3887550"/>
            <a:ext cx="2164080" cy="72237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C5A0C0EC-8BB5-4650-8162-2BB010896973}"/>
              </a:ext>
            </a:extLst>
          </p:cNvPr>
          <p:cNvSpPr/>
          <p:nvPr/>
        </p:nvSpPr>
        <p:spPr>
          <a:xfrm>
            <a:off x="3108649" y="3887550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34ABB83D-3CBE-48D3-9ADC-3813EA115105}"/>
              </a:ext>
            </a:extLst>
          </p:cNvPr>
          <p:cNvSpPr txBox="1"/>
          <p:nvPr/>
        </p:nvSpPr>
        <p:spPr>
          <a:xfrm>
            <a:off x="3210323" y="4109050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819AF432-E973-44AA-9453-DEAC3810E8BC}"/>
              </a:ext>
            </a:extLst>
          </p:cNvPr>
          <p:cNvSpPr/>
          <p:nvPr/>
        </p:nvSpPr>
        <p:spPr>
          <a:xfrm>
            <a:off x="3187462" y="4140868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5" name="Imagem 74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10725E56-958C-497C-A77A-5651BB0A0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3" y="3885174"/>
            <a:ext cx="2164080" cy="722376"/>
          </a:xfrm>
          <a:prstGeom prst="rect">
            <a:avLst/>
          </a:prstGeom>
        </p:spPr>
      </p:pic>
      <p:sp>
        <p:nvSpPr>
          <p:cNvPr id="76" name="Retângulo 75">
            <a:extLst>
              <a:ext uri="{FF2B5EF4-FFF2-40B4-BE49-F238E27FC236}">
                <a16:creationId xmlns:a16="http://schemas.microsoft.com/office/drawing/2014/main" id="{CA981BBB-2949-44C3-9DEA-4BEA3D2DF80D}"/>
              </a:ext>
            </a:extLst>
          </p:cNvPr>
          <p:cNvSpPr/>
          <p:nvPr/>
        </p:nvSpPr>
        <p:spPr>
          <a:xfrm>
            <a:off x="5348503" y="3885174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B45155E4-734D-47CB-BD1B-8EC8E5655228}"/>
              </a:ext>
            </a:extLst>
          </p:cNvPr>
          <p:cNvSpPr txBox="1"/>
          <p:nvPr/>
        </p:nvSpPr>
        <p:spPr>
          <a:xfrm>
            <a:off x="5450177" y="4106674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44D146EB-12F6-431C-A66B-54D43F283A67}"/>
              </a:ext>
            </a:extLst>
          </p:cNvPr>
          <p:cNvSpPr/>
          <p:nvPr/>
        </p:nvSpPr>
        <p:spPr>
          <a:xfrm>
            <a:off x="5427316" y="4138492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9" name="Imagem 78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A8008FCB-5A41-4A70-98DF-D23E73DB3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7" y="3882798"/>
            <a:ext cx="2164080" cy="722376"/>
          </a:xfrm>
          <a:prstGeom prst="rect">
            <a:avLst/>
          </a:prstGeom>
        </p:spPr>
      </p:pic>
      <p:sp>
        <p:nvSpPr>
          <p:cNvPr id="80" name="Retângulo 79">
            <a:extLst>
              <a:ext uri="{FF2B5EF4-FFF2-40B4-BE49-F238E27FC236}">
                <a16:creationId xmlns:a16="http://schemas.microsoft.com/office/drawing/2014/main" id="{4C8463B4-A299-40A4-A32D-CC1C610697AB}"/>
              </a:ext>
            </a:extLst>
          </p:cNvPr>
          <p:cNvSpPr/>
          <p:nvPr/>
        </p:nvSpPr>
        <p:spPr>
          <a:xfrm>
            <a:off x="7588357" y="3882798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98CFA3A3-744C-4A65-B009-A177ADFAEA12}"/>
              </a:ext>
            </a:extLst>
          </p:cNvPr>
          <p:cNvSpPr txBox="1"/>
          <p:nvPr/>
        </p:nvSpPr>
        <p:spPr>
          <a:xfrm>
            <a:off x="7690031" y="4104298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38151B09-973C-45D1-B5AD-7B5F88FE96D9}"/>
              </a:ext>
            </a:extLst>
          </p:cNvPr>
          <p:cNvSpPr/>
          <p:nvPr/>
        </p:nvSpPr>
        <p:spPr>
          <a:xfrm>
            <a:off x="7667170" y="4136116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3" name="Imagem 82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4E0270F1-5DE5-41D3-AFE0-376219D6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" y="4710510"/>
            <a:ext cx="2164080" cy="722376"/>
          </a:xfrm>
          <a:prstGeom prst="rect">
            <a:avLst/>
          </a:prstGeom>
        </p:spPr>
      </p:pic>
      <p:sp>
        <p:nvSpPr>
          <p:cNvPr id="84" name="Retângulo 83">
            <a:extLst>
              <a:ext uri="{FF2B5EF4-FFF2-40B4-BE49-F238E27FC236}">
                <a16:creationId xmlns:a16="http://schemas.microsoft.com/office/drawing/2014/main" id="{E5D373E5-AEC1-40B7-BDE7-4BEBE0BFBC23}"/>
              </a:ext>
            </a:extLst>
          </p:cNvPr>
          <p:cNvSpPr/>
          <p:nvPr/>
        </p:nvSpPr>
        <p:spPr>
          <a:xfrm>
            <a:off x="868795" y="4710510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E2E4CEEE-6E43-4E2E-8CB4-69B5AA67A6C2}"/>
              </a:ext>
            </a:extLst>
          </p:cNvPr>
          <p:cNvSpPr txBox="1"/>
          <p:nvPr/>
        </p:nvSpPr>
        <p:spPr>
          <a:xfrm>
            <a:off x="970469" y="4932010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3C4AB1C7-8511-4A6B-8731-D44D6C493EC2}"/>
              </a:ext>
            </a:extLst>
          </p:cNvPr>
          <p:cNvSpPr/>
          <p:nvPr/>
        </p:nvSpPr>
        <p:spPr>
          <a:xfrm>
            <a:off x="947608" y="4963828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7" name="Imagem 86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B78F6A91-530E-4A93-A9C7-9134472D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9" y="4710510"/>
            <a:ext cx="2164080" cy="722376"/>
          </a:xfrm>
          <a:prstGeom prst="rect">
            <a:avLst/>
          </a:prstGeom>
        </p:spPr>
      </p:pic>
      <p:sp>
        <p:nvSpPr>
          <p:cNvPr id="88" name="Retângulo 87">
            <a:extLst>
              <a:ext uri="{FF2B5EF4-FFF2-40B4-BE49-F238E27FC236}">
                <a16:creationId xmlns:a16="http://schemas.microsoft.com/office/drawing/2014/main" id="{97996370-CE5C-42C2-9611-33CED4E60EC7}"/>
              </a:ext>
            </a:extLst>
          </p:cNvPr>
          <p:cNvSpPr/>
          <p:nvPr/>
        </p:nvSpPr>
        <p:spPr>
          <a:xfrm>
            <a:off x="3108649" y="4710510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0DDF2AFA-3491-4337-9C1E-8CD0BE132A5C}"/>
              </a:ext>
            </a:extLst>
          </p:cNvPr>
          <p:cNvSpPr txBox="1"/>
          <p:nvPr/>
        </p:nvSpPr>
        <p:spPr>
          <a:xfrm>
            <a:off x="3210323" y="4932010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CA0D99A0-A9A3-456A-A5AE-F53F448B355E}"/>
              </a:ext>
            </a:extLst>
          </p:cNvPr>
          <p:cNvSpPr/>
          <p:nvPr/>
        </p:nvSpPr>
        <p:spPr>
          <a:xfrm>
            <a:off x="3187462" y="4963828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1" name="Imagem 90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C0C9A8A4-3810-4C07-97E6-BF5445256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3" y="4708134"/>
            <a:ext cx="2164080" cy="722376"/>
          </a:xfrm>
          <a:prstGeom prst="rect">
            <a:avLst/>
          </a:prstGeom>
        </p:spPr>
      </p:pic>
      <p:sp>
        <p:nvSpPr>
          <p:cNvPr id="92" name="Retângulo 91">
            <a:extLst>
              <a:ext uri="{FF2B5EF4-FFF2-40B4-BE49-F238E27FC236}">
                <a16:creationId xmlns:a16="http://schemas.microsoft.com/office/drawing/2014/main" id="{5FE40512-079E-41DB-B5FA-19D577D95004}"/>
              </a:ext>
            </a:extLst>
          </p:cNvPr>
          <p:cNvSpPr/>
          <p:nvPr/>
        </p:nvSpPr>
        <p:spPr>
          <a:xfrm>
            <a:off x="5348503" y="4708134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713EBE0C-C22F-4832-828E-E4EB96BC3B1B}"/>
              </a:ext>
            </a:extLst>
          </p:cNvPr>
          <p:cNvSpPr txBox="1"/>
          <p:nvPr/>
        </p:nvSpPr>
        <p:spPr>
          <a:xfrm>
            <a:off x="5450177" y="4929634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C5F161AA-8F72-4819-B8A0-9199FD88D47F}"/>
              </a:ext>
            </a:extLst>
          </p:cNvPr>
          <p:cNvSpPr/>
          <p:nvPr/>
        </p:nvSpPr>
        <p:spPr>
          <a:xfrm>
            <a:off x="5427316" y="4961452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5" name="Imagem 94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6579F490-BBEB-4A8F-A70F-5ADAC64C8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7" y="4705758"/>
            <a:ext cx="2164080" cy="722376"/>
          </a:xfrm>
          <a:prstGeom prst="rect">
            <a:avLst/>
          </a:prstGeom>
        </p:spPr>
      </p:pic>
      <p:sp>
        <p:nvSpPr>
          <p:cNvPr id="96" name="Retângulo 95">
            <a:extLst>
              <a:ext uri="{FF2B5EF4-FFF2-40B4-BE49-F238E27FC236}">
                <a16:creationId xmlns:a16="http://schemas.microsoft.com/office/drawing/2014/main" id="{FC5939FA-272A-40F9-AC12-2C6207B20664}"/>
              </a:ext>
            </a:extLst>
          </p:cNvPr>
          <p:cNvSpPr/>
          <p:nvPr/>
        </p:nvSpPr>
        <p:spPr>
          <a:xfrm>
            <a:off x="7588357" y="4705758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3C265432-9302-4C7E-86A1-91583A95F4F6}"/>
              </a:ext>
            </a:extLst>
          </p:cNvPr>
          <p:cNvSpPr txBox="1"/>
          <p:nvPr/>
        </p:nvSpPr>
        <p:spPr>
          <a:xfrm>
            <a:off x="7690031" y="4927258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BC90EF42-DD1A-4B69-B28F-D3A5074D307C}"/>
              </a:ext>
            </a:extLst>
          </p:cNvPr>
          <p:cNvSpPr/>
          <p:nvPr/>
        </p:nvSpPr>
        <p:spPr>
          <a:xfrm>
            <a:off x="7667170" y="4959076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9" name="Imagem 98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4412A600-A3A3-4E57-B7B3-A0BD52FF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" y="5533470"/>
            <a:ext cx="2164080" cy="722376"/>
          </a:xfrm>
          <a:prstGeom prst="rect">
            <a:avLst/>
          </a:prstGeom>
        </p:spPr>
      </p:pic>
      <p:sp>
        <p:nvSpPr>
          <p:cNvPr id="100" name="Retângulo 99">
            <a:extLst>
              <a:ext uri="{FF2B5EF4-FFF2-40B4-BE49-F238E27FC236}">
                <a16:creationId xmlns:a16="http://schemas.microsoft.com/office/drawing/2014/main" id="{F6AE2975-E7C8-4D28-8DDB-830794EC9785}"/>
              </a:ext>
            </a:extLst>
          </p:cNvPr>
          <p:cNvSpPr/>
          <p:nvPr/>
        </p:nvSpPr>
        <p:spPr>
          <a:xfrm>
            <a:off x="868795" y="5533470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BCC6CDCF-E80C-4137-BC62-819413325BBF}"/>
              </a:ext>
            </a:extLst>
          </p:cNvPr>
          <p:cNvSpPr txBox="1"/>
          <p:nvPr/>
        </p:nvSpPr>
        <p:spPr>
          <a:xfrm>
            <a:off x="970469" y="5754970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83CF10B3-61D2-4566-AEC6-81F5E5B4E2B8}"/>
              </a:ext>
            </a:extLst>
          </p:cNvPr>
          <p:cNvSpPr/>
          <p:nvPr/>
        </p:nvSpPr>
        <p:spPr>
          <a:xfrm>
            <a:off x="947608" y="5786788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" name="Imagem 102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97A4082C-99E5-409B-B03C-51E4D2661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9" y="5533470"/>
            <a:ext cx="2164080" cy="722376"/>
          </a:xfrm>
          <a:prstGeom prst="rect">
            <a:avLst/>
          </a:prstGeom>
        </p:spPr>
      </p:pic>
      <p:sp>
        <p:nvSpPr>
          <p:cNvPr id="104" name="Retângulo 103">
            <a:extLst>
              <a:ext uri="{FF2B5EF4-FFF2-40B4-BE49-F238E27FC236}">
                <a16:creationId xmlns:a16="http://schemas.microsoft.com/office/drawing/2014/main" id="{3DF65B37-1EEB-4876-86AB-EAC4026009B4}"/>
              </a:ext>
            </a:extLst>
          </p:cNvPr>
          <p:cNvSpPr/>
          <p:nvPr/>
        </p:nvSpPr>
        <p:spPr>
          <a:xfrm>
            <a:off x="3108649" y="5533470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89010E36-5155-4380-B5CF-CED645DD833F}"/>
              </a:ext>
            </a:extLst>
          </p:cNvPr>
          <p:cNvSpPr txBox="1"/>
          <p:nvPr/>
        </p:nvSpPr>
        <p:spPr>
          <a:xfrm>
            <a:off x="3210323" y="5754970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CF100461-0D23-4E84-9AA4-86AB6164F77A}"/>
              </a:ext>
            </a:extLst>
          </p:cNvPr>
          <p:cNvSpPr/>
          <p:nvPr/>
        </p:nvSpPr>
        <p:spPr>
          <a:xfrm>
            <a:off x="3187462" y="5786788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7" name="Imagem 106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F5B19C22-889B-4616-81FD-92080D0C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3" y="5531094"/>
            <a:ext cx="2164080" cy="722376"/>
          </a:xfrm>
          <a:prstGeom prst="rect">
            <a:avLst/>
          </a:prstGeom>
        </p:spPr>
      </p:pic>
      <p:sp>
        <p:nvSpPr>
          <p:cNvPr id="108" name="Retângulo 107">
            <a:extLst>
              <a:ext uri="{FF2B5EF4-FFF2-40B4-BE49-F238E27FC236}">
                <a16:creationId xmlns:a16="http://schemas.microsoft.com/office/drawing/2014/main" id="{FE90F995-F013-4A83-A96B-41025F40E2BD}"/>
              </a:ext>
            </a:extLst>
          </p:cNvPr>
          <p:cNvSpPr/>
          <p:nvPr/>
        </p:nvSpPr>
        <p:spPr>
          <a:xfrm>
            <a:off x="5348503" y="5531094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434A4E49-0B05-418C-83DC-5C8DEF2A4C45}"/>
              </a:ext>
            </a:extLst>
          </p:cNvPr>
          <p:cNvSpPr txBox="1"/>
          <p:nvPr/>
        </p:nvSpPr>
        <p:spPr>
          <a:xfrm>
            <a:off x="5450177" y="5752594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3CB225F1-DF90-4178-A2D3-2C0AC1B23A0E}"/>
              </a:ext>
            </a:extLst>
          </p:cNvPr>
          <p:cNvSpPr/>
          <p:nvPr/>
        </p:nvSpPr>
        <p:spPr>
          <a:xfrm>
            <a:off x="5427316" y="5784412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1" name="Imagem 110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A0AD53CC-A0F8-4F90-A82F-921EAEF4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7" y="5528718"/>
            <a:ext cx="2164080" cy="722376"/>
          </a:xfrm>
          <a:prstGeom prst="rect">
            <a:avLst/>
          </a:prstGeom>
        </p:spPr>
      </p:pic>
      <p:sp>
        <p:nvSpPr>
          <p:cNvPr id="112" name="Retângulo 111">
            <a:extLst>
              <a:ext uri="{FF2B5EF4-FFF2-40B4-BE49-F238E27FC236}">
                <a16:creationId xmlns:a16="http://schemas.microsoft.com/office/drawing/2014/main" id="{0D6A923F-0B6C-4B88-ADDC-4988812EA895}"/>
              </a:ext>
            </a:extLst>
          </p:cNvPr>
          <p:cNvSpPr/>
          <p:nvPr/>
        </p:nvSpPr>
        <p:spPr>
          <a:xfrm>
            <a:off x="7588357" y="5528718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115A9217-411C-425C-8CC5-E74DD7E8B884}"/>
              </a:ext>
            </a:extLst>
          </p:cNvPr>
          <p:cNvSpPr txBox="1"/>
          <p:nvPr/>
        </p:nvSpPr>
        <p:spPr>
          <a:xfrm>
            <a:off x="7690031" y="5750218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05684FFA-EECF-495D-91B6-084CE68CFB89}"/>
              </a:ext>
            </a:extLst>
          </p:cNvPr>
          <p:cNvSpPr/>
          <p:nvPr/>
        </p:nvSpPr>
        <p:spPr>
          <a:xfrm>
            <a:off x="7667170" y="5782036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5" name="Imagem 114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90F27546-C4D3-446F-B980-E3E23A7D3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5" y="6356430"/>
            <a:ext cx="2164080" cy="722376"/>
          </a:xfrm>
          <a:prstGeom prst="rect">
            <a:avLst/>
          </a:prstGeom>
        </p:spPr>
      </p:pic>
      <p:sp>
        <p:nvSpPr>
          <p:cNvPr id="116" name="Retângulo 115">
            <a:extLst>
              <a:ext uri="{FF2B5EF4-FFF2-40B4-BE49-F238E27FC236}">
                <a16:creationId xmlns:a16="http://schemas.microsoft.com/office/drawing/2014/main" id="{DE3D972B-00C1-455D-8219-9AC9BD7D8B72}"/>
              </a:ext>
            </a:extLst>
          </p:cNvPr>
          <p:cNvSpPr/>
          <p:nvPr/>
        </p:nvSpPr>
        <p:spPr>
          <a:xfrm>
            <a:off x="868795" y="6356430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30F92AB2-1013-45DB-B744-85AE1AC58667}"/>
              </a:ext>
            </a:extLst>
          </p:cNvPr>
          <p:cNvSpPr txBox="1"/>
          <p:nvPr/>
        </p:nvSpPr>
        <p:spPr>
          <a:xfrm>
            <a:off x="970469" y="6577930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A8EE4D41-7A2C-4595-8D9D-BBB21124CD29}"/>
              </a:ext>
            </a:extLst>
          </p:cNvPr>
          <p:cNvSpPr/>
          <p:nvPr/>
        </p:nvSpPr>
        <p:spPr>
          <a:xfrm>
            <a:off x="947608" y="6609748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9" name="Imagem 118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1A8E875A-FE7C-42AA-A44F-D66C18D6A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69" y="6356430"/>
            <a:ext cx="2164080" cy="722376"/>
          </a:xfrm>
          <a:prstGeom prst="rect">
            <a:avLst/>
          </a:prstGeom>
        </p:spPr>
      </p:pic>
      <p:sp>
        <p:nvSpPr>
          <p:cNvPr id="120" name="Retângulo 119">
            <a:extLst>
              <a:ext uri="{FF2B5EF4-FFF2-40B4-BE49-F238E27FC236}">
                <a16:creationId xmlns:a16="http://schemas.microsoft.com/office/drawing/2014/main" id="{BA61F81F-13DB-4BF4-B1ED-C399D6808F23}"/>
              </a:ext>
            </a:extLst>
          </p:cNvPr>
          <p:cNvSpPr/>
          <p:nvPr/>
        </p:nvSpPr>
        <p:spPr>
          <a:xfrm>
            <a:off x="3108649" y="6356430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E3FC2AAE-B5D2-4783-BEF6-110C8BF50F29}"/>
              </a:ext>
            </a:extLst>
          </p:cNvPr>
          <p:cNvSpPr txBox="1"/>
          <p:nvPr/>
        </p:nvSpPr>
        <p:spPr>
          <a:xfrm>
            <a:off x="3210323" y="6577930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C81D29F3-BD4F-407A-A4FB-4443ABBA100E}"/>
              </a:ext>
            </a:extLst>
          </p:cNvPr>
          <p:cNvSpPr/>
          <p:nvPr/>
        </p:nvSpPr>
        <p:spPr>
          <a:xfrm>
            <a:off x="3187462" y="6609748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3" name="Imagem 122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9A40DFA2-B729-49E3-B6F1-5180DAB27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3" y="6354054"/>
            <a:ext cx="2164080" cy="722376"/>
          </a:xfrm>
          <a:prstGeom prst="rect">
            <a:avLst/>
          </a:prstGeom>
        </p:spPr>
      </p:pic>
      <p:sp>
        <p:nvSpPr>
          <p:cNvPr id="124" name="Retângulo 123">
            <a:extLst>
              <a:ext uri="{FF2B5EF4-FFF2-40B4-BE49-F238E27FC236}">
                <a16:creationId xmlns:a16="http://schemas.microsoft.com/office/drawing/2014/main" id="{D02DD6A8-36AE-4622-89A4-D30222F2FE97}"/>
              </a:ext>
            </a:extLst>
          </p:cNvPr>
          <p:cNvSpPr/>
          <p:nvPr/>
        </p:nvSpPr>
        <p:spPr>
          <a:xfrm>
            <a:off x="5348503" y="6354054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65563036-44F6-4E40-B2F6-8E8F1DDFC3AA}"/>
              </a:ext>
            </a:extLst>
          </p:cNvPr>
          <p:cNvSpPr txBox="1"/>
          <p:nvPr/>
        </p:nvSpPr>
        <p:spPr>
          <a:xfrm>
            <a:off x="5450177" y="6575554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id="{70309DAB-2B76-4B12-A5C5-23F823966256}"/>
              </a:ext>
            </a:extLst>
          </p:cNvPr>
          <p:cNvSpPr/>
          <p:nvPr/>
        </p:nvSpPr>
        <p:spPr>
          <a:xfrm>
            <a:off x="5427316" y="6607372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7" name="Imagem 126" descr="Desenho de faca&#10;&#10;Descrição gerada automaticamente com confiança baixa">
            <a:extLst>
              <a:ext uri="{FF2B5EF4-FFF2-40B4-BE49-F238E27FC236}">
                <a16:creationId xmlns:a16="http://schemas.microsoft.com/office/drawing/2014/main" id="{68422274-EAEF-44ED-9DC1-F42E78A17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77" y="6351678"/>
            <a:ext cx="2164080" cy="722376"/>
          </a:xfrm>
          <a:prstGeom prst="rect">
            <a:avLst/>
          </a:prstGeom>
        </p:spPr>
      </p:pic>
      <p:sp>
        <p:nvSpPr>
          <p:cNvPr id="128" name="Retângulo 127">
            <a:extLst>
              <a:ext uri="{FF2B5EF4-FFF2-40B4-BE49-F238E27FC236}">
                <a16:creationId xmlns:a16="http://schemas.microsoft.com/office/drawing/2014/main" id="{84633DF3-F7A6-4FC5-8415-2A8F1280A90B}"/>
              </a:ext>
            </a:extLst>
          </p:cNvPr>
          <p:cNvSpPr/>
          <p:nvPr/>
        </p:nvSpPr>
        <p:spPr>
          <a:xfrm>
            <a:off x="7588357" y="6351678"/>
            <a:ext cx="2160000" cy="7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55A23660-EAFE-4255-8413-36BC1EFA2A3F}"/>
              </a:ext>
            </a:extLst>
          </p:cNvPr>
          <p:cNvSpPr txBox="1"/>
          <p:nvPr/>
        </p:nvSpPr>
        <p:spPr>
          <a:xfrm>
            <a:off x="7690031" y="6573178"/>
            <a:ext cx="1952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rgbClr val="0070C0"/>
                </a:solidFill>
                <a:latin typeface="Amigos" pitchFamily="2" charset="0"/>
              </a:rPr>
              <a:t>Xxxxxxx</a:t>
            </a:r>
            <a:r>
              <a:rPr lang="pt-BR" sz="1200" dirty="0">
                <a:solidFill>
                  <a:srgbClr val="0070C0"/>
                </a:solidFill>
                <a:latin typeface="Amigos" pitchFamily="2" charset="0"/>
              </a:rPr>
              <a:t> &amp; Família</a:t>
            </a:r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7AC02151-CA58-4900-9184-F37059D63BA3}"/>
              </a:ext>
            </a:extLst>
          </p:cNvPr>
          <p:cNvSpPr/>
          <p:nvPr/>
        </p:nvSpPr>
        <p:spPr>
          <a:xfrm>
            <a:off x="7667170" y="6604996"/>
            <a:ext cx="164911" cy="1649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6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D3CD7B-A171-4A2B-BDD1-F30A8CD0FEBA}"/>
              </a:ext>
            </a:extLst>
          </p:cNvPr>
          <p:cNvSpPr/>
          <p:nvPr/>
        </p:nvSpPr>
        <p:spPr>
          <a:xfrm>
            <a:off x="792595" y="554127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4BC745-9704-4878-8F0D-D9ED95A02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1" y="554127"/>
            <a:ext cx="2164080" cy="10820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F24C7D1-D03A-4D16-8273-7E67EEBF8363}"/>
              </a:ext>
            </a:extLst>
          </p:cNvPr>
          <p:cNvSpPr txBox="1"/>
          <p:nvPr/>
        </p:nvSpPr>
        <p:spPr>
          <a:xfrm>
            <a:off x="894267" y="869350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53ED5C-AB04-469B-A09C-2E32507B9F58}"/>
              </a:ext>
            </a:extLst>
          </p:cNvPr>
          <p:cNvSpPr txBox="1"/>
          <p:nvPr/>
        </p:nvSpPr>
        <p:spPr>
          <a:xfrm>
            <a:off x="565202" y="1103769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7" name="Google Shape;77;p15">
            <a:extLst>
              <a:ext uri="{FF2B5EF4-FFF2-40B4-BE49-F238E27FC236}">
                <a16:creationId xmlns:a16="http://schemas.microsoft.com/office/drawing/2014/main" id="{792745B2-2B13-4243-9000-E4851553CA88}"/>
              </a:ext>
            </a:extLst>
          </p:cNvPr>
          <p:cNvSpPr txBox="1"/>
          <p:nvPr/>
        </p:nvSpPr>
        <p:spPr>
          <a:xfrm>
            <a:off x="620902" y="129977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8" name="Google Shape;77;p15">
            <a:extLst>
              <a:ext uri="{FF2B5EF4-FFF2-40B4-BE49-F238E27FC236}">
                <a16:creationId xmlns:a16="http://schemas.microsoft.com/office/drawing/2014/main" id="{DDD7881F-F370-4E94-97A2-C4E8E06536D6}"/>
              </a:ext>
            </a:extLst>
          </p:cNvPr>
          <p:cNvSpPr txBox="1"/>
          <p:nvPr/>
        </p:nvSpPr>
        <p:spPr>
          <a:xfrm>
            <a:off x="631791" y="172973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51E9339-E01A-48AB-8B79-1B39464043BC}"/>
              </a:ext>
            </a:extLst>
          </p:cNvPr>
          <p:cNvSpPr/>
          <p:nvPr/>
        </p:nvSpPr>
        <p:spPr>
          <a:xfrm>
            <a:off x="3040655" y="554127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2BB9C45-0D36-42AD-9512-E631FE15B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61" y="554127"/>
            <a:ext cx="2164080" cy="108204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A02610-4042-4129-BB2A-FE88FECA3CDA}"/>
              </a:ext>
            </a:extLst>
          </p:cNvPr>
          <p:cNvSpPr txBox="1"/>
          <p:nvPr/>
        </p:nvSpPr>
        <p:spPr>
          <a:xfrm>
            <a:off x="3142327" y="869350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9031CB-B102-4B6E-9700-774CCE3183AB}"/>
              </a:ext>
            </a:extLst>
          </p:cNvPr>
          <p:cNvSpPr txBox="1"/>
          <p:nvPr/>
        </p:nvSpPr>
        <p:spPr>
          <a:xfrm>
            <a:off x="2813262" y="1103769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13" name="Google Shape;77;p15">
            <a:extLst>
              <a:ext uri="{FF2B5EF4-FFF2-40B4-BE49-F238E27FC236}">
                <a16:creationId xmlns:a16="http://schemas.microsoft.com/office/drawing/2014/main" id="{5BC3F0DB-2BFE-46E4-9D7D-5A138DD98FF7}"/>
              </a:ext>
            </a:extLst>
          </p:cNvPr>
          <p:cNvSpPr txBox="1"/>
          <p:nvPr/>
        </p:nvSpPr>
        <p:spPr>
          <a:xfrm>
            <a:off x="2868962" y="129977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14" name="Google Shape;77;p15">
            <a:extLst>
              <a:ext uri="{FF2B5EF4-FFF2-40B4-BE49-F238E27FC236}">
                <a16:creationId xmlns:a16="http://schemas.microsoft.com/office/drawing/2014/main" id="{1CC9D37C-089E-4013-A8F0-2506268CF752}"/>
              </a:ext>
            </a:extLst>
          </p:cNvPr>
          <p:cNvSpPr txBox="1"/>
          <p:nvPr/>
        </p:nvSpPr>
        <p:spPr>
          <a:xfrm>
            <a:off x="2879851" y="172973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2D4F755-1215-4056-BB74-DD4C66502A14}"/>
              </a:ext>
            </a:extLst>
          </p:cNvPr>
          <p:cNvSpPr/>
          <p:nvPr/>
        </p:nvSpPr>
        <p:spPr>
          <a:xfrm>
            <a:off x="5288715" y="554127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C93EA0D-B1D6-4F81-8979-7812D223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21" y="554127"/>
            <a:ext cx="2164080" cy="108204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872A48-13CF-4CCE-8856-1C5BA0FCE3A0}"/>
              </a:ext>
            </a:extLst>
          </p:cNvPr>
          <p:cNvSpPr txBox="1"/>
          <p:nvPr/>
        </p:nvSpPr>
        <p:spPr>
          <a:xfrm>
            <a:off x="5390387" y="869350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6CD30DD-1AF1-41C2-BA73-A71E1A286F34}"/>
              </a:ext>
            </a:extLst>
          </p:cNvPr>
          <p:cNvSpPr txBox="1"/>
          <p:nvPr/>
        </p:nvSpPr>
        <p:spPr>
          <a:xfrm>
            <a:off x="5061322" y="1103769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19" name="Google Shape;77;p15">
            <a:extLst>
              <a:ext uri="{FF2B5EF4-FFF2-40B4-BE49-F238E27FC236}">
                <a16:creationId xmlns:a16="http://schemas.microsoft.com/office/drawing/2014/main" id="{CBDD181A-7152-4C96-8221-9FA878195900}"/>
              </a:ext>
            </a:extLst>
          </p:cNvPr>
          <p:cNvSpPr txBox="1"/>
          <p:nvPr/>
        </p:nvSpPr>
        <p:spPr>
          <a:xfrm>
            <a:off x="5117022" y="129977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20" name="Google Shape;77;p15">
            <a:extLst>
              <a:ext uri="{FF2B5EF4-FFF2-40B4-BE49-F238E27FC236}">
                <a16:creationId xmlns:a16="http://schemas.microsoft.com/office/drawing/2014/main" id="{47F0FFB0-50F7-413B-93DD-648475F67476}"/>
              </a:ext>
            </a:extLst>
          </p:cNvPr>
          <p:cNvSpPr txBox="1"/>
          <p:nvPr/>
        </p:nvSpPr>
        <p:spPr>
          <a:xfrm>
            <a:off x="5127911" y="172973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C8EA0AF-1D2C-47B5-9C77-14FBA726AD3C}"/>
              </a:ext>
            </a:extLst>
          </p:cNvPr>
          <p:cNvSpPr/>
          <p:nvPr/>
        </p:nvSpPr>
        <p:spPr>
          <a:xfrm>
            <a:off x="7536775" y="554127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FBD8889B-08B1-4721-9E2E-6E9BC8597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81" y="554127"/>
            <a:ext cx="2164080" cy="108204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9F007DE-0ECE-43C8-B2F2-523CCBF2EDCF}"/>
              </a:ext>
            </a:extLst>
          </p:cNvPr>
          <p:cNvSpPr txBox="1"/>
          <p:nvPr/>
        </p:nvSpPr>
        <p:spPr>
          <a:xfrm>
            <a:off x="7638447" y="869350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AD66640-C4DB-4B2C-836F-559CFA800302}"/>
              </a:ext>
            </a:extLst>
          </p:cNvPr>
          <p:cNvSpPr txBox="1"/>
          <p:nvPr/>
        </p:nvSpPr>
        <p:spPr>
          <a:xfrm>
            <a:off x="7309382" y="1103769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25" name="Google Shape;77;p15">
            <a:extLst>
              <a:ext uri="{FF2B5EF4-FFF2-40B4-BE49-F238E27FC236}">
                <a16:creationId xmlns:a16="http://schemas.microsoft.com/office/drawing/2014/main" id="{66A2337A-97AE-4D36-90EC-4327BA87553A}"/>
              </a:ext>
            </a:extLst>
          </p:cNvPr>
          <p:cNvSpPr txBox="1"/>
          <p:nvPr/>
        </p:nvSpPr>
        <p:spPr>
          <a:xfrm>
            <a:off x="7365082" y="129977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26" name="Google Shape;77;p15">
            <a:extLst>
              <a:ext uri="{FF2B5EF4-FFF2-40B4-BE49-F238E27FC236}">
                <a16:creationId xmlns:a16="http://schemas.microsoft.com/office/drawing/2014/main" id="{78BB733D-38FC-4398-BC40-4487441AC6EA}"/>
              </a:ext>
            </a:extLst>
          </p:cNvPr>
          <p:cNvSpPr txBox="1"/>
          <p:nvPr/>
        </p:nvSpPr>
        <p:spPr>
          <a:xfrm>
            <a:off x="7375971" y="172973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7C31B95-9643-42BA-93E5-77D7A1A4DA53}"/>
              </a:ext>
            </a:extLst>
          </p:cNvPr>
          <p:cNvSpPr/>
          <p:nvPr/>
        </p:nvSpPr>
        <p:spPr>
          <a:xfrm>
            <a:off x="781709" y="2094532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91ABA017-2BED-40E3-9F75-DE7D58F0F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5" y="2094532"/>
            <a:ext cx="2164080" cy="10820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6057E539-EDB2-4D93-8C58-FD7B70513403}"/>
              </a:ext>
            </a:extLst>
          </p:cNvPr>
          <p:cNvSpPr txBox="1"/>
          <p:nvPr/>
        </p:nvSpPr>
        <p:spPr>
          <a:xfrm>
            <a:off x="883381" y="2409755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9F82052-58B6-411C-8B57-034805DCDD61}"/>
              </a:ext>
            </a:extLst>
          </p:cNvPr>
          <p:cNvSpPr txBox="1"/>
          <p:nvPr/>
        </p:nvSpPr>
        <p:spPr>
          <a:xfrm>
            <a:off x="554316" y="2644174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31" name="Google Shape;77;p15">
            <a:extLst>
              <a:ext uri="{FF2B5EF4-FFF2-40B4-BE49-F238E27FC236}">
                <a16:creationId xmlns:a16="http://schemas.microsoft.com/office/drawing/2014/main" id="{BCAF0395-58CC-48A6-B023-A4B896D25838}"/>
              </a:ext>
            </a:extLst>
          </p:cNvPr>
          <p:cNvSpPr txBox="1"/>
          <p:nvPr/>
        </p:nvSpPr>
        <p:spPr>
          <a:xfrm>
            <a:off x="610016" y="284018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32" name="Google Shape;77;p15">
            <a:extLst>
              <a:ext uri="{FF2B5EF4-FFF2-40B4-BE49-F238E27FC236}">
                <a16:creationId xmlns:a16="http://schemas.microsoft.com/office/drawing/2014/main" id="{AC2098B3-F035-40E7-A957-65E1BF53597F}"/>
              </a:ext>
            </a:extLst>
          </p:cNvPr>
          <p:cNvSpPr txBox="1"/>
          <p:nvPr/>
        </p:nvSpPr>
        <p:spPr>
          <a:xfrm>
            <a:off x="620905" y="327013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D0349E5-65B9-46B2-A3EA-D71667A80404}"/>
              </a:ext>
            </a:extLst>
          </p:cNvPr>
          <p:cNvSpPr/>
          <p:nvPr/>
        </p:nvSpPr>
        <p:spPr>
          <a:xfrm>
            <a:off x="3029769" y="2094532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2648A0E7-4647-4988-8D1E-60E647A2B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5" y="2094532"/>
            <a:ext cx="2164080" cy="108204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B567F163-56D7-47F9-8D83-D3CBB09F9873}"/>
              </a:ext>
            </a:extLst>
          </p:cNvPr>
          <p:cNvSpPr txBox="1"/>
          <p:nvPr/>
        </p:nvSpPr>
        <p:spPr>
          <a:xfrm>
            <a:off x="3131441" y="2409755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35688E6-1629-45E5-8DF5-73B0A9D01A2F}"/>
              </a:ext>
            </a:extLst>
          </p:cNvPr>
          <p:cNvSpPr txBox="1"/>
          <p:nvPr/>
        </p:nvSpPr>
        <p:spPr>
          <a:xfrm>
            <a:off x="2802376" y="2644174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37" name="Google Shape;77;p15">
            <a:extLst>
              <a:ext uri="{FF2B5EF4-FFF2-40B4-BE49-F238E27FC236}">
                <a16:creationId xmlns:a16="http://schemas.microsoft.com/office/drawing/2014/main" id="{9D3E0846-5102-4829-B387-1B27BA23645B}"/>
              </a:ext>
            </a:extLst>
          </p:cNvPr>
          <p:cNvSpPr txBox="1"/>
          <p:nvPr/>
        </p:nvSpPr>
        <p:spPr>
          <a:xfrm>
            <a:off x="2858076" y="284018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38" name="Google Shape;77;p15">
            <a:extLst>
              <a:ext uri="{FF2B5EF4-FFF2-40B4-BE49-F238E27FC236}">
                <a16:creationId xmlns:a16="http://schemas.microsoft.com/office/drawing/2014/main" id="{C7C23638-E82F-4438-8477-F8CDCEEE4C55}"/>
              </a:ext>
            </a:extLst>
          </p:cNvPr>
          <p:cNvSpPr txBox="1"/>
          <p:nvPr/>
        </p:nvSpPr>
        <p:spPr>
          <a:xfrm>
            <a:off x="2868965" y="327013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8D74B91-B8E7-4AEB-958C-E0A5DEA0DC6C}"/>
              </a:ext>
            </a:extLst>
          </p:cNvPr>
          <p:cNvSpPr/>
          <p:nvPr/>
        </p:nvSpPr>
        <p:spPr>
          <a:xfrm>
            <a:off x="5277829" y="2094532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91061B96-4374-478F-A55B-62710F821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35" y="2094532"/>
            <a:ext cx="2164080" cy="108204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0BDEA20B-59DF-42EB-AA0E-990D502EF341}"/>
              </a:ext>
            </a:extLst>
          </p:cNvPr>
          <p:cNvSpPr txBox="1"/>
          <p:nvPr/>
        </p:nvSpPr>
        <p:spPr>
          <a:xfrm>
            <a:off x="5379501" y="2409755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B9EB3B3-BFE0-4E4F-856C-71A76647C6AB}"/>
              </a:ext>
            </a:extLst>
          </p:cNvPr>
          <p:cNvSpPr txBox="1"/>
          <p:nvPr/>
        </p:nvSpPr>
        <p:spPr>
          <a:xfrm>
            <a:off x="5050436" y="2644174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43" name="Google Shape;77;p15">
            <a:extLst>
              <a:ext uri="{FF2B5EF4-FFF2-40B4-BE49-F238E27FC236}">
                <a16:creationId xmlns:a16="http://schemas.microsoft.com/office/drawing/2014/main" id="{06D1E73B-AB60-407F-9DCB-BD89A875E2E4}"/>
              </a:ext>
            </a:extLst>
          </p:cNvPr>
          <p:cNvSpPr txBox="1"/>
          <p:nvPr/>
        </p:nvSpPr>
        <p:spPr>
          <a:xfrm>
            <a:off x="5106136" y="284018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44" name="Google Shape;77;p15">
            <a:extLst>
              <a:ext uri="{FF2B5EF4-FFF2-40B4-BE49-F238E27FC236}">
                <a16:creationId xmlns:a16="http://schemas.microsoft.com/office/drawing/2014/main" id="{F3A77B46-8ACB-4CC5-9D9D-17465631438B}"/>
              </a:ext>
            </a:extLst>
          </p:cNvPr>
          <p:cNvSpPr txBox="1"/>
          <p:nvPr/>
        </p:nvSpPr>
        <p:spPr>
          <a:xfrm>
            <a:off x="5117025" y="327013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3BA0D1AF-9ED8-414A-A05B-99E5D1B02D3C}"/>
              </a:ext>
            </a:extLst>
          </p:cNvPr>
          <p:cNvSpPr/>
          <p:nvPr/>
        </p:nvSpPr>
        <p:spPr>
          <a:xfrm>
            <a:off x="7525889" y="2094532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58959B96-9E51-4B00-A589-82D85472A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95" y="2094532"/>
            <a:ext cx="2164080" cy="1082040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E5553E7B-A535-4792-8F76-5779F85FE5D9}"/>
              </a:ext>
            </a:extLst>
          </p:cNvPr>
          <p:cNvSpPr txBox="1"/>
          <p:nvPr/>
        </p:nvSpPr>
        <p:spPr>
          <a:xfrm>
            <a:off x="7627561" y="2409755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391D023-B288-4A0D-89DC-BC883C0A4805}"/>
              </a:ext>
            </a:extLst>
          </p:cNvPr>
          <p:cNvSpPr txBox="1"/>
          <p:nvPr/>
        </p:nvSpPr>
        <p:spPr>
          <a:xfrm>
            <a:off x="7298496" y="2644174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49" name="Google Shape;77;p15">
            <a:extLst>
              <a:ext uri="{FF2B5EF4-FFF2-40B4-BE49-F238E27FC236}">
                <a16:creationId xmlns:a16="http://schemas.microsoft.com/office/drawing/2014/main" id="{43C6A0B7-4F46-43C0-9981-D78EDB524A3C}"/>
              </a:ext>
            </a:extLst>
          </p:cNvPr>
          <p:cNvSpPr txBox="1"/>
          <p:nvPr/>
        </p:nvSpPr>
        <p:spPr>
          <a:xfrm>
            <a:off x="7354196" y="284018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50" name="Google Shape;77;p15">
            <a:extLst>
              <a:ext uri="{FF2B5EF4-FFF2-40B4-BE49-F238E27FC236}">
                <a16:creationId xmlns:a16="http://schemas.microsoft.com/office/drawing/2014/main" id="{966FD9FF-00C9-4C80-8E47-7FDC6C75F5BF}"/>
              </a:ext>
            </a:extLst>
          </p:cNvPr>
          <p:cNvSpPr txBox="1"/>
          <p:nvPr/>
        </p:nvSpPr>
        <p:spPr>
          <a:xfrm>
            <a:off x="7365085" y="327013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89F6B18-CA22-4C28-AC37-DE997829EDA1}"/>
              </a:ext>
            </a:extLst>
          </p:cNvPr>
          <p:cNvSpPr/>
          <p:nvPr/>
        </p:nvSpPr>
        <p:spPr>
          <a:xfrm>
            <a:off x="803481" y="3634937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0C483921-DE58-4F44-99B0-26B05310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7" y="3634937"/>
            <a:ext cx="2164080" cy="1082040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2B6B74B9-20DD-4637-AC8F-418B88E3006F}"/>
              </a:ext>
            </a:extLst>
          </p:cNvPr>
          <p:cNvSpPr txBox="1"/>
          <p:nvPr/>
        </p:nvSpPr>
        <p:spPr>
          <a:xfrm>
            <a:off x="905153" y="3950160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34B59F57-13BA-4BDC-BD66-8D5F8C350EC1}"/>
              </a:ext>
            </a:extLst>
          </p:cNvPr>
          <p:cNvSpPr txBox="1"/>
          <p:nvPr/>
        </p:nvSpPr>
        <p:spPr>
          <a:xfrm>
            <a:off x="576088" y="4184579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55" name="Google Shape;77;p15">
            <a:extLst>
              <a:ext uri="{FF2B5EF4-FFF2-40B4-BE49-F238E27FC236}">
                <a16:creationId xmlns:a16="http://schemas.microsoft.com/office/drawing/2014/main" id="{4083B9FE-41F5-4690-A550-E59E351640DB}"/>
              </a:ext>
            </a:extLst>
          </p:cNvPr>
          <p:cNvSpPr txBox="1"/>
          <p:nvPr/>
        </p:nvSpPr>
        <p:spPr>
          <a:xfrm>
            <a:off x="631788" y="438058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56" name="Google Shape;77;p15">
            <a:extLst>
              <a:ext uri="{FF2B5EF4-FFF2-40B4-BE49-F238E27FC236}">
                <a16:creationId xmlns:a16="http://schemas.microsoft.com/office/drawing/2014/main" id="{4AC8E58A-40E7-45D8-A7DB-AA93FFEB7283}"/>
              </a:ext>
            </a:extLst>
          </p:cNvPr>
          <p:cNvSpPr txBox="1"/>
          <p:nvPr/>
        </p:nvSpPr>
        <p:spPr>
          <a:xfrm>
            <a:off x="642677" y="481054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6202776-1AAD-48C3-B933-CEC58D4B3DF9}"/>
              </a:ext>
            </a:extLst>
          </p:cNvPr>
          <p:cNvSpPr/>
          <p:nvPr/>
        </p:nvSpPr>
        <p:spPr>
          <a:xfrm>
            <a:off x="3051541" y="3634937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88904B78-8FB3-44B8-AF0F-41BC15ED4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47" y="3634937"/>
            <a:ext cx="2164080" cy="1082040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4866657C-CF22-4384-81BE-78B3E75CAA21}"/>
              </a:ext>
            </a:extLst>
          </p:cNvPr>
          <p:cNvSpPr txBox="1"/>
          <p:nvPr/>
        </p:nvSpPr>
        <p:spPr>
          <a:xfrm>
            <a:off x="3153213" y="3950160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23C0135-C9F9-43CB-BB93-E169DDADA6D1}"/>
              </a:ext>
            </a:extLst>
          </p:cNvPr>
          <p:cNvSpPr txBox="1"/>
          <p:nvPr/>
        </p:nvSpPr>
        <p:spPr>
          <a:xfrm>
            <a:off x="2824148" y="4184579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61" name="Google Shape;77;p15">
            <a:extLst>
              <a:ext uri="{FF2B5EF4-FFF2-40B4-BE49-F238E27FC236}">
                <a16:creationId xmlns:a16="http://schemas.microsoft.com/office/drawing/2014/main" id="{F22E4A1A-E4A4-4020-8344-EF8D7AA919A8}"/>
              </a:ext>
            </a:extLst>
          </p:cNvPr>
          <p:cNvSpPr txBox="1"/>
          <p:nvPr/>
        </p:nvSpPr>
        <p:spPr>
          <a:xfrm>
            <a:off x="2879848" y="438058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62" name="Google Shape;77;p15">
            <a:extLst>
              <a:ext uri="{FF2B5EF4-FFF2-40B4-BE49-F238E27FC236}">
                <a16:creationId xmlns:a16="http://schemas.microsoft.com/office/drawing/2014/main" id="{4C421490-C483-40CD-8254-F06E1A75DE65}"/>
              </a:ext>
            </a:extLst>
          </p:cNvPr>
          <p:cNvSpPr txBox="1"/>
          <p:nvPr/>
        </p:nvSpPr>
        <p:spPr>
          <a:xfrm>
            <a:off x="2890737" y="481054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4644CFCB-6D97-496A-A3EB-3ABB38623EC4}"/>
              </a:ext>
            </a:extLst>
          </p:cNvPr>
          <p:cNvSpPr/>
          <p:nvPr/>
        </p:nvSpPr>
        <p:spPr>
          <a:xfrm>
            <a:off x="5299601" y="3634937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7A845473-74D3-429F-A7CA-9B0F6450C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7" y="3634937"/>
            <a:ext cx="2164080" cy="1082040"/>
          </a:xfrm>
          <a:prstGeom prst="rect">
            <a:avLst/>
          </a:prstGeom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id="{FC5D1A57-D0C5-401D-9B67-0FE2A3982516}"/>
              </a:ext>
            </a:extLst>
          </p:cNvPr>
          <p:cNvSpPr txBox="1"/>
          <p:nvPr/>
        </p:nvSpPr>
        <p:spPr>
          <a:xfrm>
            <a:off x="5401273" y="3950160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405A0906-F5D0-4293-B08C-DF8A3310BBD1}"/>
              </a:ext>
            </a:extLst>
          </p:cNvPr>
          <p:cNvSpPr txBox="1"/>
          <p:nvPr/>
        </p:nvSpPr>
        <p:spPr>
          <a:xfrm>
            <a:off x="5072208" y="4184579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67" name="Google Shape;77;p15">
            <a:extLst>
              <a:ext uri="{FF2B5EF4-FFF2-40B4-BE49-F238E27FC236}">
                <a16:creationId xmlns:a16="http://schemas.microsoft.com/office/drawing/2014/main" id="{36BAE424-04A2-49AF-8E2F-95845CF7EB6B}"/>
              </a:ext>
            </a:extLst>
          </p:cNvPr>
          <p:cNvSpPr txBox="1"/>
          <p:nvPr/>
        </p:nvSpPr>
        <p:spPr>
          <a:xfrm>
            <a:off x="5127908" y="438058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68" name="Google Shape;77;p15">
            <a:extLst>
              <a:ext uri="{FF2B5EF4-FFF2-40B4-BE49-F238E27FC236}">
                <a16:creationId xmlns:a16="http://schemas.microsoft.com/office/drawing/2014/main" id="{FE421A61-9094-4DB6-B0D7-D263CD05C97F}"/>
              </a:ext>
            </a:extLst>
          </p:cNvPr>
          <p:cNvSpPr txBox="1"/>
          <p:nvPr/>
        </p:nvSpPr>
        <p:spPr>
          <a:xfrm>
            <a:off x="5138797" y="481054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551D068A-D279-49B8-9C3D-BFC4DF4676A4}"/>
              </a:ext>
            </a:extLst>
          </p:cNvPr>
          <p:cNvSpPr/>
          <p:nvPr/>
        </p:nvSpPr>
        <p:spPr>
          <a:xfrm>
            <a:off x="7547661" y="3634937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1DA34D8E-2C4C-445C-A6FF-C620D4B52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67" y="3634937"/>
            <a:ext cx="2164080" cy="1082040"/>
          </a:xfrm>
          <a:prstGeom prst="rect">
            <a:avLst/>
          </a:prstGeom>
        </p:spPr>
      </p:pic>
      <p:sp>
        <p:nvSpPr>
          <p:cNvPr id="71" name="CaixaDeTexto 70">
            <a:extLst>
              <a:ext uri="{FF2B5EF4-FFF2-40B4-BE49-F238E27FC236}">
                <a16:creationId xmlns:a16="http://schemas.microsoft.com/office/drawing/2014/main" id="{D8068B09-FF60-4D29-BABF-ED50A979092D}"/>
              </a:ext>
            </a:extLst>
          </p:cNvPr>
          <p:cNvSpPr txBox="1"/>
          <p:nvPr/>
        </p:nvSpPr>
        <p:spPr>
          <a:xfrm>
            <a:off x="7649333" y="3950160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94ED4642-BF9A-45DA-8251-5C18B88790FD}"/>
              </a:ext>
            </a:extLst>
          </p:cNvPr>
          <p:cNvSpPr txBox="1"/>
          <p:nvPr/>
        </p:nvSpPr>
        <p:spPr>
          <a:xfrm>
            <a:off x="7320268" y="4184579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73" name="Google Shape;77;p15">
            <a:extLst>
              <a:ext uri="{FF2B5EF4-FFF2-40B4-BE49-F238E27FC236}">
                <a16:creationId xmlns:a16="http://schemas.microsoft.com/office/drawing/2014/main" id="{C85601E9-329A-448A-9701-BE26B00E1585}"/>
              </a:ext>
            </a:extLst>
          </p:cNvPr>
          <p:cNvSpPr txBox="1"/>
          <p:nvPr/>
        </p:nvSpPr>
        <p:spPr>
          <a:xfrm>
            <a:off x="7375968" y="438058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74" name="Google Shape;77;p15">
            <a:extLst>
              <a:ext uri="{FF2B5EF4-FFF2-40B4-BE49-F238E27FC236}">
                <a16:creationId xmlns:a16="http://schemas.microsoft.com/office/drawing/2014/main" id="{974CD1D3-2692-4CFD-9B9F-B3F30E1658D4}"/>
              </a:ext>
            </a:extLst>
          </p:cNvPr>
          <p:cNvSpPr txBox="1"/>
          <p:nvPr/>
        </p:nvSpPr>
        <p:spPr>
          <a:xfrm>
            <a:off x="7386857" y="481054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2BE4125F-450A-4EC7-8A15-AAC0A70BFC8A}"/>
              </a:ext>
            </a:extLst>
          </p:cNvPr>
          <p:cNvSpPr/>
          <p:nvPr/>
        </p:nvSpPr>
        <p:spPr>
          <a:xfrm>
            <a:off x="792595" y="5175342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9D41B4EC-A8A8-4FAF-8E35-6C77A8245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1" y="5175342"/>
            <a:ext cx="2164080" cy="1082040"/>
          </a:xfrm>
          <a:prstGeom prst="rect">
            <a:avLst/>
          </a:prstGeom>
        </p:spPr>
      </p:pic>
      <p:sp>
        <p:nvSpPr>
          <p:cNvPr id="77" name="CaixaDeTexto 76">
            <a:extLst>
              <a:ext uri="{FF2B5EF4-FFF2-40B4-BE49-F238E27FC236}">
                <a16:creationId xmlns:a16="http://schemas.microsoft.com/office/drawing/2014/main" id="{CAF3719F-DFF8-4226-9B4F-5A033B21589D}"/>
              </a:ext>
            </a:extLst>
          </p:cNvPr>
          <p:cNvSpPr txBox="1"/>
          <p:nvPr/>
        </p:nvSpPr>
        <p:spPr>
          <a:xfrm>
            <a:off x="894267" y="5490565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6D705B84-D953-4601-8124-B1E55AC894BC}"/>
              </a:ext>
            </a:extLst>
          </p:cNvPr>
          <p:cNvSpPr txBox="1"/>
          <p:nvPr/>
        </p:nvSpPr>
        <p:spPr>
          <a:xfrm>
            <a:off x="565202" y="5724984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79" name="Google Shape;77;p15">
            <a:extLst>
              <a:ext uri="{FF2B5EF4-FFF2-40B4-BE49-F238E27FC236}">
                <a16:creationId xmlns:a16="http://schemas.microsoft.com/office/drawing/2014/main" id="{F5177006-4984-44A1-A48E-E8BB56E0327D}"/>
              </a:ext>
            </a:extLst>
          </p:cNvPr>
          <p:cNvSpPr txBox="1"/>
          <p:nvPr/>
        </p:nvSpPr>
        <p:spPr>
          <a:xfrm>
            <a:off x="620902" y="592099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80" name="Google Shape;77;p15">
            <a:extLst>
              <a:ext uri="{FF2B5EF4-FFF2-40B4-BE49-F238E27FC236}">
                <a16:creationId xmlns:a16="http://schemas.microsoft.com/office/drawing/2014/main" id="{BC49427D-A583-4DDA-9D77-630982DE2C19}"/>
              </a:ext>
            </a:extLst>
          </p:cNvPr>
          <p:cNvSpPr txBox="1"/>
          <p:nvPr/>
        </p:nvSpPr>
        <p:spPr>
          <a:xfrm>
            <a:off x="631791" y="635094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D26FC5A2-1DE5-4B76-BF07-96D704ACD1F3}"/>
              </a:ext>
            </a:extLst>
          </p:cNvPr>
          <p:cNvSpPr/>
          <p:nvPr/>
        </p:nvSpPr>
        <p:spPr>
          <a:xfrm>
            <a:off x="3040655" y="5175342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82" name="Imagem 81">
            <a:extLst>
              <a:ext uri="{FF2B5EF4-FFF2-40B4-BE49-F238E27FC236}">
                <a16:creationId xmlns:a16="http://schemas.microsoft.com/office/drawing/2014/main" id="{40FDF796-48A1-4719-8BAA-FD1F07FC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61" y="5175342"/>
            <a:ext cx="2164080" cy="1082040"/>
          </a:xfrm>
          <a:prstGeom prst="rect">
            <a:avLst/>
          </a:prstGeom>
        </p:spPr>
      </p:pic>
      <p:sp>
        <p:nvSpPr>
          <p:cNvPr id="83" name="CaixaDeTexto 82">
            <a:extLst>
              <a:ext uri="{FF2B5EF4-FFF2-40B4-BE49-F238E27FC236}">
                <a16:creationId xmlns:a16="http://schemas.microsoft.com/office/drawing/2014/main" id="{28B36A83-2DDF-4BF1-ADAC-70136F0DBB2A}"/>
              </a:ext>
            </a:extLst>
          </p:cNvPr>
          <p:cNvSpPr txBox="1"/>
          <p:nvPr/>
        </p:nvSpPr>
        <p:spPr>
          <a:xfrm>
            <a:off x="3142327" y="5490565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2021B2C4-29AE-4C0E-BF47-78B87E7FCF7A}"/>
              </a:ext>
            </a:extLst>
          </p:cNvPr>
          <p:cNvSpPr txBox="1"/>
          <p:nvPr/>
        </p:nvSpPr>
        <p:spPr>
          <a:xfrm>
            <a:off x="2813262" y="5724984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85" name="Google Shape;77;p15">
            <a:extLst>
              <a:ext uri="{FF2B5EF4-FFF2-40B4-BE49-F238E27FC236}">
                <a16:creationId xmlns:a16="http://schemas.microsoft.com/office/drawing/2014/main" id="{3FB05B40-2893-4E80-98C5-C45DEC5C1817}"/>
              </a:ext>
            </a:extLst>
          </p:cNvPr>
          <p:cNvSpPr txBox="1"/>
          <p:nvPr/>
        </p:nvSpPr>
        <p:spPr>
          <a:xfrm>
            <a:off x="2868962" y="592099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86" name="Google Shape;77;p15">
            <a:extLst>
              <a:ext uri="{FF2B5EF4-FFF2-40B4-BE49-F238E27FC236}">
                <a16:creationId xmlns:a16="http://schemas.microsoft.com/office/drawing/2014/main" id="{E9649962-0052-47E9-8495-3E0418107F4A}"/>
              </a:ext>
            </a:extLst>
          </p:cNvPr>
          <p:cNvSpPr txBox="1"/>
          <p:nvPr/>
        </p:nvSpPr>
        <p:spPr>
          <a:xfrm>
            <a:off x="2879851" y="635094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7FEA9374-9109-4EC2-BEBC-E2F7A0EE3EA7}"/>
              </a:ext>
            </a:extLst>
          </p:cNvPr>
          <p:cNvSpPr/>
          <p:nvPr/>
        </p:nvSpPr>
        <p:spPr>
          <a:xfrm>
            <a:off x="5288715" y="5175342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88" name="Imagem 87">
            <a:extLst>
              <a:ext uri="{FF2B5EF4-FFF2-40B4-BE49-F238E27FC236}">
                <a16:creationId xmlns:a16="http://schemas.microsoft.com/office/drawing/2014/main" id="{426107C7-BA86-4520-97A3-CCE4F13EA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21" y="5175342"/>
            <a:ext cx="2164080" cy="1082040"/>
          </a:xfrm>
          <a:prstGeom prst="rect">
            <a:avLst/>
          </a:prstGeom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id="{8B4437A1-6283-4E8E-825B-AB1A944A645F}"/>
              </a:ext>
            </a:extLst>
          </p:cNvPr>
          <p:cNvSpPr txBox="1"/>
          <p:nvPr/>
        </p:nvSpPr>
        <p:spPr>
          <a:xfrm>
            <a:off x="5390387" y="5490565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8AC7787A-765C-4701-A3CA-BF5032AB6C9A}"/>
              </a:ext>
            </a:extLst>
          </p:cNvPr>
          <p:cNvSpPr txBox="1"/>
          <p:nvPr/>
        </p:nvSpPr>
        <p:spPr>
          <a:xfrm>
            <a:off x="5061322" y="5724984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91" name="Google Shape;77;p15">
            <a:extLst>
              <a:ext uri="{FF2B5EF4-FFF2-40B4-BE49-F238E27FC236}">
                <a16:creationId xmlns:a16="http://schemas.microsoft.com/office/drawing/2014/main" id="{474C3B4A-5AAF-4129-BB6F-A8C007B14BCD}"/>
              </a:ext>
            </a:extLst>
          </p:cNvPr>
          <p:cNvSpPr txBox="1"/>
          <p:nvPr/>
        </p:nvSpPr>
        <p:spPr>
          <a:xfrm>
            <a:off x="5117022" y="592099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92" name="Google Shape;77;p15">
            <a:extLst>
              <a:ext uri="{FF2B5EF4-FFF2-40B4-BE49-F238E27FC236}">
                <a16:creationId xmlns:a16="http://schemas.microsoft.com/office/drawing/2014/main" id="{2F5999FB-5354-4663-A6C9-55BB96476C26}"/>
              </a:ext>
            </a:extLst>
          </p:cNvPr>
          <p:cNvSpPr txBox="1"/>
          <p:nvPr/>
        </p:nvSpPr>
        <p:spPr>
          <a:xfrm>
            <a:off x="5127911" y="635094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id="{C171C9CA-237B-45C7-8F5D-93CE5489E2E5}"/>
              </a:ext>
            </a:extLst>
          </p:cNvPr>
          <p:cNvSpPr/>
          <p:nvPr/>
        </p:nvSpPr>
        <p:spPr>
          <a:xfrm>
            <a:off x="7536775" y="5175342"/>
            <a:ext cx="2160000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41"/>
          </a:p>
        </p:txBody>
      </p:sp>
      <p:pic>
        <p:nvPicPr>
          <p:cNvPr id="94" name="Imagem 93">
            <a:extLst>
              <a:ext uri="{FF2B5EF4-FFF2-40B4-BE49-F238E27FC236}">
                <a16:creationId xmlns:a16="http://schemas.microsoft.com/office/drawing/2014/main" id="{A3364816-A361-40CC-8060-EFADE3914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81" y="5175342"/>
            <a:ext cx="2164080" cy="1082040"/>
          </a:xfrm>
          <a:prstGeom prst="rect">
            <a:avLst/>
          </a:prstGeom>
        </p:spPr>
      </p:pic>
      <p:sp>
        <p:nvSpPr>
          <p:cNvPr id="95" name="CaixaDeTexto 94">
            <a:extLst>
              <a:ext uri="{FF2B5EF4-FFF2-40B4-BE49-F238E27FC236}">
                <a16:creationId xmlns:a16="http://schemas.microsoft.com/office/drawing/2014/main" id="{31C143A2-2D14-4D7C-A45F-3504E904F28C}"/>
              </a:ext>
            </a:extLst>
          </p:cNvPr>
          <p:cNvSpPr txBox="1"/>
          <p:nvPr/>
        </p:nvSpPr>
        <p:spPr>
          <a:xfrm>
            <a:off x="7638447" y="5490565"/>
            <a:ext cx="195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CONVITE INDIVIDUAL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F67AEB1F-CD12-488D-87F9-B426C1874A0C}"/>
              </a:ext>
            </a:extLst>
          </p:cNvPr>
          <p:cNvSpPr txBox="1"/>
          <p:nvPr/>
        </p:nvSpPr>
        <p:spPr>
          <a:xfrm>
            <a:off x="7309382" y="5724984"/>
            <a:ext cx="26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/>
                </a:solidFill>
                <a:latin typeface="Amigos" pitchFamily="2" charset="0"/>
              </a:rPr>
              <a:t>Juliana &amp;  Marcelo</a:t>
            </a:r>
          </a:p>
        </p:txBody>
      </p:sp>
      <p:sp>
        <p:nvSpPr>
          <p:cNvPr id="97" name="Google Shape;77;p15">
            <a:extLst>
              <a:ext uri="{FF2B5EF4-FFF2-40B4-BE49-F238E27FC236}">
                <a16:creationId xmlns:a16="http://schemas.microsoft.com/office/drawing/2014/main" id="{98281482-5170-4000-8079-AA6AAAA073A3}"/>
              </a:ext>
            </a:extLst>
          </p:cNvPr>
          <p:cNvSpPr txBox="1"/>
          <p:nvPr/>
        </p:nvSpPr>
        <p:spPr>
          <a:xfrm>
            <a:off x="7365082" y="5920992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Villa Bisutti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Rua Casa do ator, 462  Vila Olímpia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dk1"/>
                </a:solidFill>
                <a:latin typeface="Roboto Light" pitchFamily="2" charset="0"/>
                <a:ea typeface="Roboto Light" pitchFamily="2" charset="0"/>
                <a:cs typeface="Roboto Light"/>
                <a:sym typeface="Roboto Light"/>
              </a:rPr>
              <a:t>São Paulo, SP</a:t>
            </a: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 Light" pitchFamily="2" charset="0"/>
              <a:ea typeface="Roboto Light" pitchFamily="2" charset="0"/>
              <a:cs typeface="Roboto Light"/>
              <a:sym typeface="Roboto Light"/>
            </a:endParaRPr>
          </a:p>
        </p:txBody>
      </p:sp>
      <p:sp>
        <p:nvSpPr>
          <p:cNvPr id="98" name="Google Shape;77;p15">
            <a:extLst>
              <a:ext uri="{FF2B5EF4-FFF2-40B4-BE49-F238E27FC236}">
                <a16:creationId xmlns:a16="http://schemas.microsoft.com/office/drawing/2014/main" id="{E5A89F08-D649-4DC1-805A-337EDB06EF11}"/>
              </a:ext>
            </a:extLst>
          </p:cNvPr>
          <p:cNvSpPr txBox="1"/>
          <p:nvPr/>
        </p:nvSpPr>
        <p:spPr>
          <a:xfrm>
            <a:off x="7375971" y="6350947"/>
            <a:ext cx="24993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É indispensável a apresentação deste</a:t>
            </a: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1028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787</Words>
  <Application>Microsoft Office PowerPoint</Application>
  <PresentationFormat>Personalizar</PresentationFormat>
  <Paragraphs>215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Amigos</vt:lpstr>
      <vt:lpstr>Arial</vt:lpstr>
      <vt:lpstr>Calibri</vt:lpstr>
      <vt:lpstr>Calibri Light</vt:lpstr>
      <vt:lpstr>Lato Light</vt:lpstr>
      <vt:lpstr>Marvelous Script Demo</vt:lpstr>
      <vt:lpstr>Roboto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Rute leia Barros</dc:creator>
  <cp:lastModifiedBy>Rute leia Barros</cp:lastModifiedBy>
  <cp:revision>25</cp:revision>
  <dcterms:created xsi:type="dcterms:W3CDTF">2021-01-02T01:47:19Z</dcterms:created>
  <dcterms:modified xsi:type="dcterms:W3CDTF">2021-01-03T00:50:00Z</dcterms:modified>
</cp:coreProperties>
</file>