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>
            <a:extLst>
              <a:ext uri="{FF2B5EF4-FFF2-40B4-BE49-F238E27FC236}">
                <a16:creationId xmlns:a16="http://schemas.microsoft.com/office/drawing/2014/main" id="{17249818-C096-307A-7601-11B2EA2AD3CA}"/>
              </a:ext>
            </a:extLst>
          </p:cNvPr>
          <p:cNvSpPr txBox="1"/>
          <p:nvPr/>
        </p:nvSpPr>
        <p:spPr>
          <a:xfrm>
            <a:off x="940321" y="5078266"/>
            <a:ext cx="4977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600" b="0" i="0" dirty="0">
                <a:effectLst/>
                <a:latin typeface="August Stories" pitchFamily="50" charset="0"/>
                <a:cs typeface="Times New Roman" panose="02020603050405020304" pitchFamily="18" charset="0"/>
              </a:rPr>
              <a:t>Casamento!</a:t>
            </a:r>
            <a:endParaRPr lang="pt-BR" sz="105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grpSp>
        <p:nvGrpSpPr>
          <p:cNvPr id="52" name="Gráfico 43">
            <a:extLst>
              <a:ext uri="{FF2B5EF4-FFF2-40B4-BE49-F238E27FC236}">
                <a16:creationId xmlns:a16="http://schemas.microsoft.com/office/drawing/2014/main" id="{5CAD9861-E1D4-4B59-DF86-2C171B7986AA}"/>
              </a:ext>
            </a:extLst>
          </p:cNvPr>
          <p:cNvGrpSpPr/>
          <p:nvPr/>
        </p:nvGrpSpPr>
        <p:grpSpPr>
          <a:xfrm>
            <a:off x="2285555" y="2737372"/>
            <a:ext cx="2286891" cy="460636"/>
            <a:chOff x="2950347" y="5805487"/>
            <a:chExt cx="959004" cy="193167"/>
          </a:xfrm>
          <a:solidFill>
            <a:srgbClr val="393939"/>
          </a:solidFill>
        </p:grpSpPr>
        <p:sp>
          <p:nvSpPr>
            <p:cNvPr id="53" name="Forma Livre: Forma 52">
              <a:extLst>
                <a:ext uri="{FF2B5EF4-FFF2-40B4-BE49-F238E27FC236}">
                  <a16:creationId xmlns:a16="http://schemas.microsoft.com/office/drawing/2014/main" id="{C2EA28FA-8FD1-FBCD-65BA-B370307E6A21}"/>
                </a:ext>
              </a:extLst>
            </p:cNvPr>
            <p:cNvSpPr/>
            <p:nvPr/>
          </p:nvSpPr>
          <p:spPr>
            <a:xfrm>
              <a:off x="2950347" y="5809359"/>
              <a:ext cx="385691" cy="138147"/>
            </a:xfrm>
            <a:custGeom>
              <a:avLst/>
              <a:gdLst>
                <a:gd name="connsiteX0" fmla="*/ 99176 w 385691"/>
                <a:gd name="connsiteY0" fmla="*/ 57088 h 138147"/>
                <a:gd name="connsiteX1" fmla="*/ 122417 w 385691"/>
                <a:gd name="connsiteY1" fmla="*/ 66136 h 138147"/>
                <a:gd name="connsiteX2" fmla="*/ 140705 w 385691"/>
                <a:gd name="connsiteY2" fmla="*/ 67565 h 138147"/>
                <a:gd name="connsiteX3" fmla="*/ 156993 w 385691"/>
                <a:gd name="connsiteY3" fmla="*/ 69661 h 138147"/>
                <a:gd name="connsiteX4" fmla="*/ 195760 w 385691"/>
                <a:gd name="connsiteY4" fmla="*/ 66708 h 138147"/>
                <a:gd name="connsiteX5" fmla="*/ 172900 w 385691"/>
                <a:gd name="connsiteY5" fmla="*/ 52897 h 138147"/>
                <a:gd name="connsiteX6" fmla="*/ 165851 w 385691"/>
                <a:gd name="connsiteY6" fmla="*/ 52420 h 138147"/>
                <a:gd name="connsiteX7" fmla="*/ 151850 w 385691"/>
                <a:gd name="connsiteY7" fmla="*/ 39085 h 138147"/>
                <a:gd name="connsiteX8" fmla="*/ 165756 w 385691"/>
                <a:gd name="connsiteY8" fmla="*/ 22226 h 138147"/>
                <a:gd name="connsiteX9" fmla="*/ 184425 w 385691"/>
                <a:gd name="connsiteY9" fmla="*/ 43467 h 138147"/>
                <a:gd name="connsiteX10" fmla="*/ 183092 w 385691"/>
                <a:gd name="connsiteY10" fmla="*/ 48610 h 138147"/>
                <a:gd name="connsiteX11" fmla="*/ 202713 w 385691"/>
                <a:gd name="connsiteY11" fmla="*/ 61374 h 138147"/>
                <a:gd name="connsiteX12" fmla="*/ 217858 w 385691"/>
                <a:gd name="connsiteY12" fmla="*/ 65279 h 138147"/>
                <a:gd name="connsiteX13" fmla="*/ 297582 w 385691"/>
                <a:gd name="connsiteY13" fmla="*/ 62803 h 138147"/>
                <a:gd name="connsiteX14" fmla="*/ 299201 w 385691"/>
                <a:gd name="connsiteY14" fmla="*/ 61564 h 138147"/>
                <a:gd name="connsiteX15" fmla="*/ 272817 w 385691"/>
                <a:gd name="connsiteY15" fmla="*/ 43086 h 138147"/>
                <a:gd name="connsiteX16" fmla="*/ 264626 w 385691"/>
                <a:gd name="connsiteY16" fmla="*/ 44229 h 138147"/>
                <a:gd name="connsiteX17" fmla="*/ 230812 w 385691"/>
                <a:gd name="connsiteY17" fmla="*/ 29084 h 138147"/>
                <a:gd name="connsiteX18" fmla="*/ 230050 w 385691"/>
                <a:gd name="connsiteY18" fmla="*/ 26608 h 138147"/>
                <a:gd name="connsiteX19" fmla="*/ 253577 w 385691"/>
                <a:gd name="connsiteY19" fmla="*/ 33 h 138147"/>
                <a:gd name="connsiteX20" fmla="*/ 270531 w 385691"/>
                <a:gd name="connsiteY20" fmla="*/ 4129 h 138147"/>
                <a:gd name="connsiteX21" fmla="*/ 279961 w 385691"/>
                <a:gd name="connsiteY21" fmla="*/ 30037 h 138147"/>
                <a:gd name="connsiteX22" fmla="*/ 276151 w 385691"/>
                <a:gd name="connsiteY22" fmla="*/ 38323 h 138147"/>
                <a:gd name="connsiteX23" fmla="*/ 307012 w 385691"/>
                <a:gd name="connsiteY23" fmla="*/ 59945 h 138147"/>
                <a:gd name="connsiteX24" fmla="*/ 315394 w 385691"/>
                <a:gd name="connsiteY24" fmla="*/ 61850 h 138147"/>
                <a:gd name="connsiteX25" fmla="*/ 352827 w 385691"/>
                <a:gd name="connsiteY25" fmla="*/ 65946 h 138147"/>
                <a:gd name="connsiteX26" fmla="*/ 380640 w 385691"/>
                <a:gd name="connsiteY26" fmla="*/ 71661 h 138147"/>
                <a:gd name="connsiteX27" fmla="*/ 385688 w 385691"/>
                <a:gd name="connsiteY27" fmla="*/ 77662 h 138147"/>
                <a:gd name="connsiteX28" fmla="*/ 363114 w 385691"/>
                <a:gd name="connsiteY28" fmla="*/ 74899 h 138147"/>
                <a:gd name="connsiteX29" fmla="*/ 322919 w 385691"/>
                <a:gd name="connsiteY29" fmla="*/ 70232 h 138147"/>
                <a:gd name="connsiteX30" fmla="*/ 313013 w 385691"/>
                <a:gd name="connsiteY30" fmla="*/ 73661 h 138147"/>
                <a:gd name="connsiteX31" fmla="*/ 308345 w 385691"/>
                <a:gd name="connsiteY31" fmla="*/ 75566 h 138147"/>
                <a:gd name="connsiteX32" fmla="*/ 272246 w 385691"/>
                <a:gd name="connsiteY32" fmla="*/ 88044 h 138147"/>
                <a:gd name="connsiteX33" fmla="*/ 245099 w 385691"/>
                <a:gd name="connsiteY33" fmla="*/ 104427 h 138147"/>
                <a:gd name="connsiteX34" fmla="*/ 237956 w 385691"/>
                <a:gd name="connsiteY34" fmla="*/ 116428 h 138147"/>
                <a:gd name="connsiteX35" fmla="*/ 237860 w 385691"/>
                <a:gd name="connsiteY35" fmla="*/ 117286 h 138147"/>
                <a:gd name="connsiteX36" fmla="*/ 206999 w 385691"/>
                <a:gd name="connsiteY36" fmla="*/ 137002 h 138147"/>
                <a:gd name="connsiteX37" fmla="*/ 200999 w 385691"/>
                <a:gd name="connsiteY37" fmla="*/ 133573 h 138147"/>
                <a:gd name="connsiteX38" fmla="*/ 201570 w 385691"/>
                <a:gd name="connsiteY38" fmla="*/ 102141 h 138147"/>
                <a:gd name="connsiteX39" fmla="*/ 230145 w 385691"/>
                <a:gd name="connsiteY39" fmla="*/ 98807 h 138147"/>
                <a:gd name="connsiteX40" fmla="*/ 236527 w 385691"/>
                <a:gd name="connsiteY40" fmla="*/ 103474 h 138147"/>
                <a:gd name="connsiteX41" fmla="*/ 265864 w 385691"/>
                <a:gd name="connsiteY41" fmla="*/ 85091 h 138147"/>
                <a:gd name="connsiteX42" fmla="*/ 296534 w 385691"/>
                <a:gd name="connsiteY42" fmla="*/ 68803 h 138147"/>
                <a:gd name="connsiteX43" fmla="*/ 278056 w 385691"/>
                <a:gd name="connsiteY43" fmla="*/ 68803 h 138147"/>
                <a:gd name="connsiteX44" fmla="*/ 213095 w 385691"/>
                <a:gd name="connsiteY44" fmla="*/ 72042 h 138147"/>
                <a:gd name="connsiteX45" fmla="*/ 205190 w 385691"/>
                <a:gd name="connsiteY45" fmla="*/ 74804 h 138147"/>
                <a:gd name="connsiteX46" fmla="*/ 194617 w 385691"/>
                <a:gd name="connsiteY46" fmla="*/ 80900 h 138147"/>
                <a:gd name="connsiteX47" fmla="*/ 177853 w 385691"/>
                <a:gd name="connsiteY47" fmla="*/ 90330 h 138147"/>
                <a:gd name="connsiteX48" fmla="*/ 163375 w 385691"/>
                <a:gd name="connsiteY48" fmla="*/ 113190 h 138147"/>
                <a:gd name="connsiteX49" fmla="*/ 162232 w 385691"/>
                <a:gd name="connsiteY49" fmla="*/ 117381 h 138147"/>
                <a:gd name="connsiteX50" fmla="*/ 135467 w 385691"/>
                <a:gd name="connsiteY50" fmla="*/ 130335 h 138147"/>
                <a:gd name="connsiteX51" fmla="*/ 124608 w 385691"/>
                <a:gd name="connsiteY51" fmla="*/ 106713 h 138147"/>
                <a:gd name="connsiteX52" fmla="*/ 139658 w 385691"/>
                <a:gd name="connsiteY52" fmla="*/ 92616 h 138147"/>
                <a:gd name="connsiteX53" fmla="*/ 153564 w 385691"/>
                <a:gd name="connsiteY53" fmla="*/ 95283 h 138147"/>
                <a:gd name="connsiteX54" fmla="*/ 159470 w 385691"/>
                <a:gd name="connsiteY54" fmla="*/ 99474 h 138147"/>
                <a:gd name="connsiteX55" fmla="*/ 176329 w 385691"/>
                <a:gd name="connsiteY55" fmla="*/ 84520 h 138147"/>
                <a:gd name="connsiteX56" fmla="*/ 196903 w 385691"/>
                <a:gd name="connsiteY56" fmla="*/ 73375 h 138147"/>
                <a:gd name="connsiteX57" fmla="*/ 191664 w 385691"/>
                <a:gd name="connsiteY57" fmla="*/ 72423 h 138147"/>
                <a:gd name="connsiteX58" fmla="*/ 111368 w 385691"/>
                <a:gd name="connsiteY58" fmla="*/ 81281 h 138147"/>
                <a:gd name="connsiteX59" fmla="*/ 72697 w 385691"/>
                <a:gd name="connsiteY59" fmla="*/ 103093 h 138147"/>
                <a:gd name="connsiteX60" fmla="*/ 70506 w 385691"/>
                <a:gd name="connsiteY60" fmla="*/ 109189 h 138147"/>
                <a:gd name="connsiteX61" fmla="*/ 63839 w 385691"/>
                <a:gd name="connsiteY61" fmla="*/ 125096 h 138147"/>
                <a:gd name="connsiteX62" fmla="*/ 51266 w 385691"/>
                <a:gd name="connsiteY62" fmla="*/ 129287 h 138147"/>
                <a:gd name="connsiteX63" fmla="*/ 43741 w 385691"/>
                <a:gd name="connsiteY63" fmla="*/ 120715 h 138147"/>
                <a:gd name="connsiteX64" fmla="*/ 48884 w 385691"/>
                <a:gd name="connsiteY64" fmla="*/ 101760 h 138147"/>
                <a:gd name="connsiteX65" fmla="*/ 60219 w 385691"/>
                <a:gd name="connsiteY65" fmla="*/ 98521 h 138147"/>
                <a:gd name="connsiteX66" fmla="*/ 78412 w 385691"/>
                <a:gd name="connsiteY66" fmla="*/ 89568 h 138147"/>
                <a:gd name="connsiteX67" fmla="*/ 35740 w 385691"/>
                <a:gd name="connsiteY67" fmla="*/ 96997 h 138147"/>
                <a:gd name="connsiteX68" fmla="*/ 32406 w 385691"/>
                <a:gd name="connsiteY68" fmla="*/ 102331 h 138147"/>
                <a:gd name="connsiteX69" fmla="*/ 8975 w 385691"/>
                <a:gd name="connsiteY69" fmla="*/ 117286 h 138147"/>
                <a:gd name="connsiteX70" fmla="*/ 1640 w 385691"/>
                <a:gd name="connsiteY70" fmla="*/ 110618 h 138147"/>
                <a:gd name="connsiteX71" fmla="*/ 21 w 385691"/>
                <a:gd name="connsiteY71" fmla="*/ 97664 h 138147"/>
                <a:gd name="connsiteX72" fmla="*/ 9356 w 385691"/>
                <a:gd name="connsiteY72" fmla="*/ 84139 h 138147"/>
                <a:gd name="connsiteX73" fmla="*/ 26405 w 385691"/>
                <a:gd name="connsiteY73" fmla="*/ 87853 h 138147"/>
                <a:gd name="connsiteX74" fmla="*/ 29930 w 385691"/>
                <a:gd name="connsiteY74" fmla="*/ 91854 h 138147"/>
                <a:gd name="connsiteX75" fmla="*/ 123560 w 385691"/>
                <a:gd name="connsiteY75" fmla="*/ 73852 h 138147"/>
                <a:gd name="connsiteX76" fmla="*/ 123656 w 385691"/>
                <a:gd name="connsiteY76" fmla="*/ 72137 h 138147"/>
                <a:gd name="connsiteX77" fmla="*/ 115845 w 385691"/>
                <a:gd name="connsiteY77" fmla="*/ 69946 h 138147"/>
                <a:gd name="connsiteX78" fmla="*/ 108892 w 385691"/>
                <a:gd name="connsiteY78" fmla="*/ 68613 h 138147"/>
                <a:gd name="connsiteX79" fmla="*/ 84222 w 385691"/>
                <a:gd name="connsiteY79" fmla="*/ 63755 h 138147"/>
                <a:gd name="connsiteX80" fmla="*/ 68792 w 385691"/>
                <a:gd name="connsiteY80" fmla="*/ 53849 h 138147"/>
                <a:gd name="connsiteX81" fmla="*/ 68125 w 385691"/>
                <a:gd name="connsiteY81" fmla="*/ 42324 h 138147"/>
                <a:gd name="connsiteX82" fmla="*/ 84889 w 385691"/>
                <a:gd name="connsiteY82" fmla="*/ 31465 h 138147"/>
                <a:gd name="connsiteX83" fmla="*/ 101653 w 385691"/>
                <a:gd name="connsiteY83" fmla="*/ 42514 h 138147"/>
                <a:gd name="connsiteX84" fmla="*/ 101748 w 385691"/>
                <a:gd name="connsiteY84" fmla="*/ 50134 h 138147"/>
                <a:gd name="connsiteX85" fmla="*/ 98605 w 385691"/>
                <a:gd name="connsiteY85" fmla="*/ 56992 h 138147"/>
                <a:gd name="connsiteX86" fmla="*/ 255196 w 385691"/>
                <a:gd name="connsiteY86" fmla="*/ 4795 h 138147"/>
                <a:gd name="connsiteX87" fmla="*/ 242909 w 385691"/>
                <a:gd name="connsiteY87" fmla="*/ 10225 h 138147"/>
                <a:gd name="connsiteX88" fmla="*/ 237670 w 385691"/>
                <a:gd name="connsiteY88" fmla="*/ 19273 h 138147"/>
                <a:gd name="connsiteX89" fmla="*/ 242337 w 385691"/>
                <a:gd name="connsiteY89" fmla="*/ 35561 h 138147"/>
                <a:gd name="connsiteX90" fmla="*/ 268436 w 385691"/>
                <a:gd name="connsiteY90" fmla="*/ 33942 h 138147"/>
                <a:gd name="connsiteX91" fmla="*/ 271865 w 385691"/>
                <a:gd name="connsiteY91" fmla="*/ 12701 h 138147"/>
                <a:gd name="connsiteX92" fmla="*/ 255101 w 385691"/>
                <a:gd name="connsiteY92" fmla="*/ 4795 h 138147"/>
                <a:gd name="connsiteX93" fmla="*/ 218715 w 385691"/>
                <a:gd name="connsiteY93" fmla="*/ 129859 h 138147"/>
                <a:gd name="connsiteX94" fmla="*/ 232336 w 385691"/>
                <a:gd name="connsiteY94" fmla="*/ 112618 h 138147"/>
                <a:gd name="connsiteX95" fmla="*/ 217382 w 385691"/>
                <a:gd name="connsiteY95" fmla="*/ 99855 h 138147"/>
                <a:gd name="connsiteX96" fmla="*/ 202046 w 385691"/>
                <a:gd name="connsiteY96" fmla="*/ 117095 h 138147"/>
                <a:gd name="connsiteX97" fmla="*/ 218715 w 385691"/>
                <a:gd name="connsiteY97" fmla="*/ 129954 h 138147"/>
                <a:gd name="connsiteX98" fmla="*/ 158136 w 385691"/>
                <a:gd name="connsiteY98" fmla="*/ 111094 h 138147"/>
                <a:gd name="connsiteX99" fmla="*/ 144325 w 385691"/>
                <a:gd name="connsiteY99" fmla="*/ 97188 h 138147"/>
                <a:gd name="connsiteX100" fmla="*/ 129561 w 385691"/>
                <a:gd name="connsiteY100" fmla="*/ 114238 h 138147"/>
                <a:gd name="connsiteX101" fmla="*/ 145373 w 385691"/>
                <a:gd name="connsiteY101" fmla="*/ 125668 h 138147"/>
                <a:gd name="connsiteX102" fmla="*/ 158231 w 385691"/>
                <a:gd name="connsiteY102" fmla="*/ 111094 h 138147"/>
                <a:gd name="connsiteX103" fmla="*/ 26882 w 385691"/>
                <a:gd name="connsiteY103" fmla="*/ 101855 h 138147"/>
                <a:gd name="connsiteX104" fmla="*/ 15833 w 385691"/>
                <a:gd name="connsiteY104" fmla="*/ 89377 h 138147"/>
                <a:gd name="connsiteX105" fmla="*/ 5736 w 385691"/>
                <a:gd name="connsiteY105" fmla="*/ 100045 h 138147"/>
                <a:gd name="connsiteX106" fmla="*/ 18595 w 385691"/>
                <a:gd name="connsiteY106" fmla="*/ 111285 h 138147"/>
                <a:gd name="connsiteX107" fmla="*/ 26882 w 385691"/>
                <a:gd name="connsiteY107" fmla="*/ 101855 h 138147"/>
                <a:gd name="connsiteX108" fmla="*/ 97271 w 385691"/>
                <a:gd name="connsiteY108" fmla="*/ 47563 h 138147"/>
                <a:gd name="connsiteX109" fmla="*/ 76888 w 385691"/>
                <a:gd name="connsiteY109" fmla="*/ 40990 h 138147"/>
                <a:gd name="connsiteX110" fmla="*/ 77936 w 385691"/>
                <a:gd name="connsiteY110" fmla="*/ 54421 h 138147"/>
                <a:gd name="connsiteX111" fmla="*/ 95176 w 385691"/>
                <a:gd name="connsiteY111" fmla="*/ 50992 h 138147"/>
                <a:gd name="connsiteX112" fmla="*/ 97271 w 385691"/>
                <a:gd name="connsiteY112" fmla="*/ 47563 h 138147"/>
                <a:gd name="connsiteX113" fmla="*/ 157469 w 385691"/>
                <a:gd name="connsiteY113" fmla="*/ 37752 h 138147"/>
                <a:gd name="connsiteX114" fmla="*/ 169757 w 385691"/>
                <a:gd name="connsiteY114" fmla="*/ 46991 h 138147"/>
                <a:gd name="connsiteX115" fmla="*/ 180329 w 385691"/>
                <a:gd name="connsiteY115" fmla="*/ 37371 h 138147"/>
                <a:gd name="connsiteX116" fmla="*/ 169471 w 385691"/>
                <a:gd name="connsiteY116" fmla="*/ 26989 h 138147"/>
                <a:gd name="connsiteX117" fmla="*/ 157469 w 385691"/>
                <a:gd name="connsiteY117" fmla="*/ 37752 h 138147"/>
                <a:gd name="connsiteX118" fmla="*/ 49170 w 385691"/>
                <a:gd name="connsiteY118" fmla="*/ 115190 h 138147"/>
                <a:gd name="connsiteX119" fmla="*/ 56504 w 385691"/>
                <a:gd name="connsiteY119" fmla="*/ 122239 h 138147"/>
                <a:gd name="connsiteX120" fmla="*/ 64791 w 385691"/>
                <a:gd name="connsiteY120" fmla="*/ 111190 h 138147"/>
                <a:gd name="connsiteX121" fmla="*/ 57933 w 385691"/>
                <a:gd name="connsiteY121" fmla="*/ 104522 h 138147"/>
                <a:gd name="connsiteX122" fmla="*/ 49075 w 385691"/>
                <a:gd name="connsiteY122" fmla="*/ 115190 h 13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385691" h="138147">
                  <a:moveTo>
                    <a:pt x="99176" y="57088"/>
                  </a:moveTo>
                  <a:cubicBezTo>
                    <a:pt x="106320" y="63469"/>
                    <a:pt x="114131" y="65565"/>
                    <a:pt x="122417" y="66136"/>
                  </a:cubicBezTo>
                  <a:cubicBezTo>
                    <a:pt x="128513" y="66613"/>
                    <a:pt x="135181" y="65565"/>
                    <a:pt x="140705" y="67565"/>
                  </a:cubicBezTo>
                  <a:cubicBezTo>
                    <a:pt x="146230" y="69470"/>
                    <a:pt x="151469" y="69946"/>
                    <a:pt x="156993" y="69661"/>
                  </a:cubicBezTo>
                  <a:cubicBezTo>
                    <a:pt x="169852" y="68899"/>
                    <a:pt x="182615" y="67756"/>
                    <a:pt x="195760" y="66708"/>
                  </a:cubicBezTo>
                  <a:cubicBezTo>
                    <a:pt x="190331" y="58040"/>
                    <a:pt x="181472" y="52897"/>
                    <a:pt x="172900" y="52897"/>
                  </a:cubicBezTo>
                  <a:cubicBezTo>
                    <a:pt x="170519" y="52897"/>
                    <a:pt x="168233" y="52706"/>
                    <a:pt x="165851" y="52420"/>
                  </a:cubicBezTo>
                  <a:cubicBezTo>
                    <a:pt x="155564" y="51277"/>
                    <a:pt x="151945" y="47848"/>
                    <a:pt x="151850" y="39085"/>
                  </a:cubicBezTo>
                  <a:cubicBezTo>
                    <a:pt x="151659" y="31180"/>
                    <a:pt x="157946" y="23655"/>
                    <a:pt x="165756" y="22226"/>
                  </a:cubicBezTo>
                  <a:cubicBezTo>
                    <a:pt x="176805" y="20226"/>
                    <a:pt x="190616" y="29084"/>
                    <a:pt x="184425" y="43467"/>
                  </a:cubicBezTo>
                  <a:cubicBezTo>
                    <a:pt x="183854" y="44800"/>
                    <a:pt x="183663" y="46229"/>
                    <a:pt x="183092" y="48610"/>
                  </a:cubicBezTo>
                  <a:cubicBezTo>
                    <a:pt x="189569" y="52897"/>
                    <a:pt x="195855" y="57754"/>
                    <a:pt x="202713" y="61374"/>
                  </a:cubicBezTo>
                  <a:cubicBezTo>
                    <a:pt x="207190" y="63660"/>
                    <a:pt x="212714" y="64612"/>
                    <a:pt x="217858" y="65279"/>
                  </a:cubicBezTo>
                  <a:cubicBezTo>
                    <a:pt x="244528" y="68613"/>
                    <a:pt x="271007" y="63565"/>
                    <a:pt x="297582" y="62803"/>
                  </a:cubicBezTo>
                  <a:cubicBezTo>
                    <a:pt x="297773" y="62803"/>
                    <a:pt x="297963" y="62517"/>
                    <a:pt x="299201" y="61564"/>
                  </a:cubicBezTo>
                  <a:cubicBezTo>
                    <a:pt x="290248" y="55278"/>
                    <a:pt x="281580" y="49182"/>
                    <a:pt x="272817" y="43086"/>
                  </a:cubicBezTo>
                  <a:cubicBezTo>
                    <a:pt x="269769" y="40895"/>
                    <a:pt x="267293" y="43086"/>
                    <a:pt x="264626" y="44229"/>
                  </a:cubicBezTo>
                  <a:cubicBezTo>
                    <a:pt x="251672" y="50230"/>
                    <a:pt x="234812" y="42705"/>
                    <a:pt x="230812" y="29084"/>
                  </a:cubicBezTo>
                  <a:cubicBezTo>
                    <a:pt x="230526" y="28227"/>
                    <a:pt x="230145" y="27465"/>
                    <a:pt x="230050" y="26608"/>
                  </a:cubicBezTo>
                  <a:cubicBezTo>
                    <a:pt x="228335" y="15273"/>
                    <a:pt x="242147" y="-824"/>
                    <a:pt x="253577" y="33"/>
                  </a:cubicBezTo>
                  <a:cubicBezTo>
                    <a:pt x="259292" y="414"/>
                    <a:pt x="265197" y="1843"/>
                    <a:pt x="270531" y="4129"/>
                  </a:cubicBezTo>
                  <a:cubicBezTo>
                    <a:pt x="279199" y="7843"/>
                    <a:pt x="283485" y="20607"/>
                    <a:pt x="279961" y="30037"/>
                  </a:cubicBezTo>
                  <a:cubicBezTo>
                    <a:pt x="278913" y="32704"/>
                    <a:pt x="277580" y="35275"/>
                    <a:pt x="276151" y="38323"/>
                  </a:cubicBezTo>
                  <a:cubicBezTo>
                    <a:pt x="285676" y="46801"/>
                    <a:pt x="295868" y="54135"/>
                    <a:pt x="307012" y="59945"/>
                  </a:cubicBezTo>
                  <a:cubicBezTo>
                    <a:pt x="309488" y="61183"/>
                    <a:pt x="312727" y="62136"/>
                    <a:pt x="315394" y="61850"/>
                  </a:cubicBezTo>
                  <a:cubicBezTo>
                    <a:pt x="328253" y="60612"/>
                    <a:pt x="340445" y="63946"/>
                    <a:pt x="352827" y="65946"/>
                  </a:cubicBezTo>
                  <a:cubicBezTo>
                    <a:pt x="362162" y="67470"/>
                    <a:pt x="371401" y="69470"/>
                    <a:pt x="380640" y="71661"/>
                  </a:cubicBezTo>
                  <a:cubicBezTo>
                    <a:pt x="383307" y="72328"/>
                    <a:pt x="385784" y="72709"/>
                    <a:pt x="385688" y="77662"/>
                  </a:cubicBezTo>
                  <a:cubicBezTo>
                    <a:pt x="377973" y="76709"/>
                    <a:pt x="370544" y="75757"/>
                    <a:pt x="363114" y="74899"/>
                  </a:cubicBezTo>
                  <a:cubicBezTo>
                    <a:pt x="349684" y="73280"/>
                    <a:pt x="336349" y="71661"/>
                    <a:pt x="322919" y="70232"/>
                  </a:cubicBezTo>
                  <a:cubicBezTo>
                    <a:pt x="319299" y="69851"/>
                    <a:pt x="315299" y="69184"/>
                    <a:pt x="313013" y="73661"/>
                  </a:cubicBezTo>
                  <a:cubicBezTo>
                    <a:pt x="312441" y="74804"/>
                    <a:pt x="309965" y="75471"/>
                    <a:pt x="308345" y="75566"/>
                  </a:cubicBezTo>
                  <a:cubicBezTo>
                    <a:pt x="294915" y="75852"/>
                    <a:pt x="283390" y="81376"/>
                    <a:pt x="272246" y="88044"/>
                  </a:cubicBezTo>
                  <a:cubicBezTo>
                    <a:pt x="263197" y="93473"/>
                    <a:pt x="254148" y="98902"/>
                    <a:pt x="245099" y="104427"/>
                  </a:cubicBezTo>
                  <a:cubicBezTo>
                    <a:pt x="240623" y="107094"/>
                    <a:pt x="237194" y="110523"/>
                    <a:pt x="237956" y="116428"/>
                  </a:cubicBezTo>
                  <a:cubicBezTo>
                    <a:pt x="237956" y="116714"/>
                    <a:pt x="237956" y="117000"/>
                    <a:pt x="237860" y="117286"/>
                  </a:cubicBezTo>
                  <a:cubicBezTo>
                    <a:pt x="235193" y="133288"/>
                    <a:pt x="222811" y="141289"/>
                    <a:pt x="206999" y="137002"/>
                  </a:cubicBezTo>
                  <a:cubicBezTo>
                    <a:pt x="204809" y="136431"/>
                    <a:pt x="202523" y="135193"/>
                    <a:pt x="200999" y="133573"/>
                  </a:cubicBezTo>
                  <a:cubicBezTo>
                    <a:pt x="194712" y="126620"/>
                    <a:pt x="195188" y="109666"/>
                    <a:pt x="201570" y="102141"/>
                  </a:cubicBezTo>
                  <a:cubicBezTo>
                    <a:pt x="209095" y="93473"/>
                    <a:pt x="218906" y="92330"/>
                    <a:pt x="230145" y="98807"/>
                  </a:cubicBezTo>
                  <a:cubicBezTo>
                    <a:pt x="232145" y="99950"/>
                    <a:pt x="233955" y="101569"/>
                    <a:pt x="236527" y="103474"/>
                  </a:cubicBezTo>
                  <a:cubicBezTo>
                    <a:pt x="246052" y="97474"/>
                    <a:pt x="255767" y="90901"/>
                    <a:pt x="265864" y="85091"/>
                  </a:cubicBezTo>
                  <a:cubicBezTo>
                    <a:pt x="275865" y="79281"/>
                    <a:pt x="286343" y="74233"/>
                    <a:pt x="296534" y="68803"/>
                  </a:cubicBezTo>
                  <a:cubicBezTo>
                    <a:pt x="290534" y="68803"/>
                    <a:pt x="284342" y="68518"/>
                    <a:pt x="278056" y="68803"/>
                  </a:cubicBezTo>
                  <a:cubicBezTo>
                    <a:pt x="256339" y="69756"/>
                    <a:pt x="234717" y="70994"/>
                    <a:pt x="213095" y="72042"/>
                  </a:cubicBezTo>
                  <a:cubicBezTo>
                    <a:pt x="210143" y="72137"/>
                    <a:pt x="207761" y="72518"/>
                    <a:pt x="205190" y="74804"/>
                  </a:cubicBezTo>
                  <a:cubicBezTo>
                    <a:pt x="202237" y="77471"/>
                    <a:pt x="198141" y="78900"/>
                    <a:pt x="194617" y="80900"/>
                  </a:cubicBezTo>
                  <a:cubicBezTo>
                    <a:pt x="188997" y="84043"/>
                    <a:pt x="182996" y="86520"/>
                    <a:pt x="177853" y="90330"/>
                  </a:cubicBezTo>
                  <a:cubicBezTo>
                    <a:pt x="170233" y="95950"/>
                    <a:pt x="163470" y="102617"/>
                    <a:pt x="163375" y="113190"/>
                  </a:cubicBezTo>
                  <a:cubicBezTo>
                    <a:pt x="163375" y="114619"/>
                    <a:pt x="162708" y="116047"/>
                    <a:pt x="162232" y="117381"/>
                  </a:cubicBezTo>
                  <a:cubicBezTo>
                    <a:pt x="157184" y="131287"/>
                    <a:pt x="149564" y="134907"/>
                    <a:pt x="135467" y="130335"/>
                  </a:cubicBezTo>
                  <a:cubicBezTo>
                    <a:pt x="126513" y="127382"/>
                    <a:pt x="120608" y="115381"/>
                    <a:pt x="124608" y="106713"/>
                  </a:cubicBezTo>
                  <a:cubicBezTo>
                    <a:pt x="127656" y="100236"/>
                    <a:pt x="132800" y="95188"/>
                    <a:pt x="139658" y="92616"/>
                  </a:cubicBezTo>
                  <a:cubicBezTo>
                    <a:pt x="144611" y="90806"/>
                    <a:pt x="149468" y="91473"/>
                    <a:pt x="153564" y="95283"/>
                  </a:cubicBezTo>
                  <a:cubicBezTo>
                    <a:pt x="155469" y="96997"/>
                    <a:pt x="157755" y="98236"/>
                    <a:pt x="159470" y="99474"/>
                  </a:cubicBezTo>
                  <a:cubicBezTo>
                    <a:pt x="165375" y="94140"/>
                    <a:pt x="170423" y="88615"/>
                    <a:pt x="176329" y="84520"/>
                  </a:cubicBezTo>
                  <a:cubicBezTo>
                    <a:pt x="182234" y="80424"/>
                    <a:pt x="188997" y="77566"/>
                    <a:pt x="196903" y="73375"/>
                  </a:cubicBezTo>
                  <a:cubicBezTo>
                    <a:pt x="194141" y="72899"/>
                    <a:pt x="192902" y="72328"/>
                    <a:pt x="191664" y="72423"/>
                  </a:cubicBezTo>
                  <a:cubicBezTo>
                    <a:pt x="164804" y="74137"/>
                    <a:pt x="137753" y="75376"/>
                    <a:pt x="111368" y="81281"/>
                  </a:cubicBezTo>
                  <a:cubicBezTo>
                    <a:pt x="96224" y="84615"/>
                    <a:pt x="84127" y="93283"/>
                    <a:pt x="72697" y="103093"/>
                  </a:cubicBezTo>
                  <a:cubicBezTo>
                    <a:pt x="71268" y="104332"/>
                    <a:pt x="70506" y="107094"/>
                    <a:pt x="70506" y="109189"/>
                  </a:cubicBezTo>
                  <a:cubicBezTo>
                    <a:pt x="70316" y="115476"/>
                    <a:pt x="67363" y="120429"/>
                    <a:pt x="63839" y="125096"/>
                  </a:cubicBezTo>
                  <a:cubicBezTo>
                    <a:pt x="60695" y="129287"/>
                    <a:pt x="56314" y="130240"/>
                    <a:pt x="51266" y="129287"/>
                  </a:cubicBezTo>
                  <a:cubicBezTo>
                    <a:pt x="46408" y="128335"/>
                    <a:pt x="44884" y="125001"/>
                    <a:pt x="43741" y="120715"/>
                  </a:cubicBezTo>
                  <a:cubicBezTo>
                    <a:pt x="41645" y="113190"/>
                    <a:pt x="42503" y="106999"/>
                    <a:pt x="48884" y="101760"/>
                  </a:cubicBezTo>
                  <a:cubicBezTo>
                    <a:pt x="52409" y="98807"/>
                    <a:pt x="55933" y="97950"/>
                    <a:pt x="60219" y="98521"/>
                  </a:cubicBezTo>
                  <a:cubicBezTo>
                    <a:pt x="68601" y="99474"/>
                    <a:pt x="71554" y="98140"/>
                    <a:pt x="78412" y="89568"/>
                  </a:cubicBezTo>
                  <a:cubicBezTo>
                    <a:pt x="63553" y="91187"/>
                    <a:pt x="49361" y="92521"/>
                    <a:pt x="35740" y="96997"/>
                  </a:cubicBezTo>
                  <a:cubicBezTo>
                    <a:pt x="34121" y="97474"/>
                    <a:pt x="32501" y="100426"/>
                    <a:pt x="32406" y="102331"/>
                  </a:cubicBezTo>
                  <a:cubicBezTo>
                    <a:pt x="31263" y="118238"/>
                    <a:pt x="20119" y="118524"/>
                    <a:pt x="8975" y="117286"/>
                  </a:cubicBezTo>
                  <a:cubicBezTo>
                    <a:pt x="5355" y="116809"/>
                    <a:pt x="2307" y="114619"/>
                    <a:pt x="1640" y="110618"/>
                  </a:cubicBezTo>
                  <a:cubicBezTo>
                    <a:pt x="974" y="106332"/>
                    <a:pt x="-169" y="101950"/>
                    <a:pt x="21" y="97664"/>
                  </a:cubicBezTo>
                  <a:cubicBezTo>
                    <a:pt x="212" y="91378"/>
                    <a:pt x="2974" y="86425"/>
                    <a:pt x="9356" y="84139"/>
                  </a:cubicBezTo>
                  <a:cubicBezTo>
                    <a:pt x="15833" y="81853"/>
                    <a:pt x="21452" y="83377"/>
                    <a:pt x="26405" y="87853"/>
                  </a:cubicBezTo>
                  <a:cubicBezTo>
                    <a:pt x="27453" y="88806"/>
                    <a:pt x="28310" y="90044"/>
                    <a:pt x="29930" y="91854"/>
                  </a:cubicBezTo>
                  <a:cubicBezTo>
                    <a:pt x="60981" y="85948"/>
                    <a:pt x="92223" y="79852"/>
                    <a:pt x="123560" y="73852"/>
                  </a:cubicBezTo>
                  <a:cubicBezTo>
                    <a:pt x="123560" y="73280"/>
                    <a:pt x="123560" y="72709"/>
                    <a:pt x="123656" y="72137"/>
                  </a:cubicBezTo>
                  <a:cubicBezTo>
                    <a:pt x="121084" y="71375"/>
                    <a:pt x="118512" y="70518"/>
                    <a:pt x="115845" y="69946"/>
                  </a:cubicBezTo>
                  <a:cubicBezTo>
                    <a:pt x="113559" y="69375"/>
                    <a:pt x="111083" y="69375"/>
                    <a:pt x="108892" y="68613"/>
                  </a:cubicBezTo>
                  <a:cubicBezTo>
                    <a:pt x="100891" y="65851"/>
                    <a:pt x="93366" y="62326"/>
                    <a:pt x="84222" y="63755"/>
                  </a:cubicBezTo>
                  <a:cubicBezTo>
                    <a:pt x="77269" y="64803"/>
                    <a:pt x="72125" y="59278"/>
                    <a:pt x="68792" y="53849"/>
                  </a:cubicBezTo>
                  <a:cubicBezTo>
                    <a:pt x="66982" y="50896"/>
                    <a:pt x="66601" y="45467"/>
                    <a:pt x="68125" y="42324"/>
                  </a:cubicBezTo>
                  <a:cubicBezTo>
                    <a:pt x="71268" y="35752"/>
                    <a:pt x="77078" y="31561"/>
                    <a:pt x="84889" y="31465"/>
                  </a:cubicBezTo>
                  <a:cubicBezTo>
                    <a:pt x="92985" y="31465"/>
                    <a:pt x="97843" y="36514"/>
                    <a:pt x="101653" y="42514"/>
                  </a:cubicBezTo>
                  <a:cubicBezTo>
                    <a:pt x="102796" y="44324"/>
                    <a:pt x="102224" y="47658"/>
                    <a:pt x="101748" y="50134"/>
                  </a:cubicBezTo>
                  <a:cubicBezTo>
                    <a:pt x="101272" y="52325"/>
                    <a:pt x="99843" y="54325"/>
                    <a:pt x="98605" y="56992"/>
                  </a:cubicBezTo>
                  <a:close/>
                  <a:moveTo>
                    <a:pt x="255196" y="4795"/>
                  </a:moveTo>
                  <a:cubicBezTo>
                    <a:pt x="248624" y="4700"/>
                    <a:pt x="246242" y="5653"/>
                    <a:pt x="242909" y="10225"/>
                  </a:cubicBezTo>
                  <a:cubicBezTo>
                    <a:pt x="240813" y="12987"/>
                    <a:pt x="239003" y="16130"/>
                    <a:pt x="237670" y="19273"/>
                  </a:cubicBezTo>
                  <a:cubicBezTo>
                    <a:pt x="235098" y="25465"/>
                    <a:pt x="236813" y="31751"/>
                    <a:pt x="242337" y="35561"/>
                  </a:cubicBezTo>
                  <a:cubicBezTo>
                    <a:pt x="252434" y="42610"/>
                    <a:pt x="257958" y="41943"/>
                    <a:pt x="268436" y="33942"/>
                  </a:cubicBezTo>
                  <a:cubicBezTo>
                    <a:pt x="275960" y="28132"/>
                    <a:pt x="277294" y="20416"/>
                    <a:pt x="271865" y="12701"/>
                  </a:cubicBezTo>
                  <a:cubicBezTo>
                    <a:pt x="267483" y="6510"/>
                    <a:pt x="260816" y="5653"/>
                    <a:pt x="255101" y="4795"/>
                  </a:cubicBezTo>
                  <a:close/>
                  <a:moveTo>
                    <a:pt x="218715" y="129859"/>
                  </a:moveTo>
                  <a:cubicBezTo>
                    <a:pt x="228431" y="129668"/>
                    <a:pt x="231764" y="124715"/>
                    <a:pt x="232336" y="112618"/>
                  </a:cubicBezTo>
                  <a:cubicBezTo>
                    <a:pt x="232622" y="105951"/>
                    <a:pt x="225383" y="99760"/>
                    <a:pt x="217382" y="99855"/>
                  </a:cubicBezTo>
                  <a:cubicBezTo>
                    <a:pt x="209285" y="99855"/>
                    <a:pt x="201951" y="108142"/>
                    <a:pt x="202046" y="117095"/>
                  </a:cubicBezTo>
                  <a:cubicBezTo>
                    <a:pt x="202046" y="124906"/>
                    <a:pt x="208809" y="130144"/>
                    <a:pt x="218715" y="129954"/>
                  </a:cubicBezTo>
                  <a:close/>
                  <a:moveTo>
                    <a:pt x="158136" y="111094"/>
                  </a:moveTo>
                  <a:cubicBezTo>
                    <a:pt x="157850" y="104903"/>
                    <a:pt x="150230" y="97188"/>
                    <a:pt x="144325" y="97188"/>
                  </a:cubicBezTo>
                  <a:cubicBezTo>
                    <a:pt x="137562" y="97188"/>
                    <a:pt x="129085" y="106999"/>
                    <a:pt x="129561" y="114238"/>
                  </a:cubicBezTo>
                  <a:cubicBezTo>
                    <a:pt x="129942" y="121477"/>
                    <a:pt x="136610" y="126239"/>
                    <a:pt x="145373" y="125668"/>
                  </a:cubicBezTo>
                  <a:cubicBezTo>
                    <a:pt x="151754" y="125287"/>
                    <a:pt x="158517" y="117571"/>
                    <a:pt x="158231" y="111094"/>
                  </a:cubicBezTo>
                  <a:close/>
                  <a:moveTo>
                    <a:pt x="26882" y="101855"/>
                  </a:moveTo>
                  <a:cubicBezTo>
                    <a:pt x="26882" y="95378"/>
                    <a:pt x="21548" y="89377"/>
                    <a:pt x="15833" y="89377"/>
                  </a:cubicBezTo>
                  <a:cubicBezTo>
                    <a:pt x="9641" y="89377"/>
                    <a:pt x="5736" y="93568"/>
                    <a:pt x="5736" y="100045"/>
                  </a:cubicBezTo>
                  <a:cubicBezTo>
                    <a:pt x="5736" y="106713"/>
                    <a:pt x="10975" y="111285"/>
                    <a:pt x="18595" y="111285"/>
                  </a:cubicBezTo>
                  <a:cubicBezTo>
                    <a:pt x="23072" y="111285"/>
                    <a:pt x="26882" y="106903"/>
                    <a:pt x="26882" y="101855"/>
                  </a:cubicBezTo>
                  <a:close/>
                  <a:moveTo>
                    <a:pt x="97271" y="47563"/>
                  </a:moveTo>
                  <a:cubicBezTo>
                    <a:pt x="91175" y="36133"/>
                    <a:pt x="84698" y="34132"/>
                    <a:pt x="76888" y="40990"/>
                  </a:cubicBezTo>
                  <a:cubicBezTo>
                    <a:pt x="71649" y="45562"/>
                    <a:pt x="72030" y="50611"/>
                    <a:pt x="77936" y="54421"/>
                  </a:cubicBezTo>
                  <a:cubicBezTo>
                    <a:pt x="86127" y="59850"/>
                    <a:pt x="89556" y="59183"/>
                    <a:pt x="95176" y="50992"/>
                  </a:cubicBezTo>
                  <a:cubicBezTo>
                    <a:pt x="96033" y="49849"/>
                    <a:pt x="96700" y="48610"/>
                    <a:pt x="97271" y="47563"/>
                  </a:cubicBezTo>
                  <a:close/>
                  <a:moveTo>
                    <a:pt x="157469" y="37752"/>
                  </a:moveTo>
                  <a:cubicBezTo>
                    <a:pt x="157279" y="43276"/>
                    <a:pt x="162232" y="46991"/>
                    <a:pt x="169757" y="46991"/>
                  </a:cubicBezTo>
                  <a:cubicBezTo>
                    <a:pt x="174995" y="46991"/>
                    <a:pt x="180044" y="42419"/>
                    <a:pt x="180329" y="37371"/>
                  </a:cubicBezTo>
                  <a:cubicBezTo>
                    <a:pt x="180615" y="32513"/>
                    <a:pt x="175091" y="27179"/>
                    <a:pt x="169471" y="26989"/>
                  </a:cubicBezTo>
                  <a:cubicBezTo>
                    <a:pt x="164327" y="26798"/>
                    <a:pt x="157660" y="32799"/>
                    <a:pt x="157469" y="37752"/>
                  </a:cubicBezTo>
                  <a:close/>
                  <a:moveTo>
                    <a:pt x="49170" y="115190"/>
                  </a:moveTo>
                  <a:cubicBezTo>
                    <a:pt x="49265" y="119191"/>
                    <a:pt x="52694" y="122429"/>
                    <a:pt x="56504" y="122239"/>
                  </a:cubicBezTo>
                  <a:cubicBezTo>
                    <a:pt x="60124" y="122048"/>
                    <a:pt x="64886" y="115762"/>
                    <a:pt x="64791" y="111190"/>
                  </a:cubicBezTo>
                  <a:cubicBezTo>
                    <a:pt x="64791" y="108142"/>
                    <a:pt x="60791" y="104236"/>
                    <a:pt x="57933" y="104522"/>
                  </a:cubicBezTo>
                  <a:cubicBezTo>
                    <a:pt x="54028" y="104903"/>
                    <a:pt x="48980" y="110999"/>
                    <a:pt x="49075" y="115190"/>
                  </a:cubicBezTo>
                  <a:close/>
                </a:path>
              </a:pathLst>
            </a:custGeom>
            <a:solidFill>
              <a:srgbClr val="39393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4" name="Forma Livre: Forma 53">
              <a:extLst>
                <a:ext uri="{FF2B5EF4-FFF2-40B4-BE49-F238E27FC236}">
                  <a16:creationId xmlns:a16="http://schemas.microsoft.com/office/drawing/2014/main" id="{5AB71D1F-FB54-45A1-AD17-A0CEFE1D8BAE}"/>
                </a:ext>
              </a:extLst>
            </p:cNvPr>
            <p:cNvSpPr/>
            <p:nvPr/>
          </p:nvSpPr>
          <p:spPr>
            <a:xfrm>
              <a:off x="3523675" y="5809461"/>
              <a:ext cx="385675" cy="138133"/>
            </a:xfrm>
            <a:custGeom>
              <a:avLst/>
              <a:gdLst>
                <a:gd name="connsiteX0" fmla="*/ 283943 w 385675"/>
                <a:gd name="connsiteY0" fmla="*/ 50128 h 138133"/>
                <a:gd name="connsiteX1" fmla="*/ 284038 w 385675"/>
                <a:gd name="connsiteY1" fmla="*/ 42508 h 138133"/>
                <a:gd name="connsiteX2" fmla="*/ 300802 w 385675"/>
                <a:gd name="connsiteY2" fmla="*/ 31459 h 138133"/>
                <a:gd name="connsiteX3" fmla="*/ 317566 w 385675"/>
                <a:gd name="connsiteY3" fmla="*/ 42317 h 138133"/>
                <a:gd name="connsiteX4" fmla="*/ 316899 w 385675"/>
                <a:gd name="connsiteY4" fmla="*/ 53842 h 138133"/>
                <a:gd name="connsiteX5" fmla="*/ 301469 w 385675"/>
                <a:gd name="connsiteY5" fmla="*/ 63748 h 138133"/>
                <a:gd name="connsiteX6" fmla="*/ 276799 w 385675"/>
                <a:gd name="connsiteY6" fmla="*/ 68606 h 138133"/>
                <a:gd name="connsiteX7" fmla="*/ 269846 w 385675"/>
                <a:gd name="connsiteY7" fmla="*/ 69940 h 138133"/>
                <a:gd name="connsiteX8" fmla="*/ 262035 w 385675"/>
                <a:gd name="connsiteY8" fmla="*/ 72130 h 138133"/>
                <a:gd name="connsiteX9" fmla="*/ 262131 w 385675"/>
                <a:gd name="connsiteY9" fmla="*/ 73845 h 138133"/>
                <a:gd name="connsiteX10" fmla="*/ 355761 w 385675"/>
                <a:gd name="connsiteY10" fmla="*/ 91847 h 138133"/>
                <a:gd name="connsiteX11" fmla="*/ 359286 w 385675"/>
                <a:gd name="connsiteY11" fmla="*/ 87847 h 138133"/>
                <a:gd name="connsiteX12" fmla="*/ 376335 w 385675"/>
                <a:gd name="connsiteY12" fmla="*/ 84132 h 138133"/>
                <a:gd name="connsiteX13" fmla="*/ 385670 w 385675"/>
                <a:gd name="connsiteY13" fmla="*/ 97657 h 138133"/>
                <a:gd name="connsiteX14" fmla="*/ 384051 w 385675"/>
                <a:gd name="connsiteY14" fmla="*/ 110611 h 138133"/>
                <a:gd name="connsiteX15" fmla="*/ 376716 w 385675"/>
                <a:gd name="connsiteY15" fmla="*/ 117279 h 138133"/>
                <a:gd name="connsiteX16" fmla="*/ 353285 w 385675"/>
                <a:gd name="connsiteY16" fmla="*/ 102325 h 138133"/>
                <a:gd name="connsiteX17" fmla="*/ 349951 w 385675"/>
                <a:gd name="connsiteY17" fmla="*/ 96991 h 138133"/>
                <a:gd name="connsiteX18" fmla="*/ 307279 w 385675"/>
                <a:gd name="connsiteY18" fmla="*/ 89561 h 138133"/>
                <a:gd name="connsiteX19" fmla="*/ 325472 w 385675"/>
                <a:gd name="connsiteY19" fmla="*/ 98515 h 138133"/>
                <a:gd name="connsiteX20" fmla="*/ 336807 w 385675"/>
                <a:gd name="connsiteY20" fmla="*/ 101753 h 138133"/>
                <a:gd name="connsiteX21" fmla="*/ 341950 w 385675"/>
                <a:gd name="connsiteY21" fmla="*/ 120708 h 138133"/>
                <a:gd name="connsiteX22" fmla="*/ 334425 w 385675"/>
                <a:gd name="connsiteY22" fmla="*/ 129280 h 138133"/>
                <a:gd name="connsiteX23" fmla="*/ 321852 w 385675"/>
                <a:gd name="connsiteY23" fmla="*/ 125089 h 138133"/>
                <a:gd name="connsiteX24" fmla="*/ 315185 w 385675"/>
                <a:gd name="connsiteY24" fmla="*/ 109183 h 138133"/>
                <a:gd name="connsiteX25" fmla="*/ 312994 w 385675"/>
                <a:gd name="connsiteY25" fmla="*/ 103087 h 138133"/>
                <a:gd name="connsiteX26" fmla="*/ 274323 w 385675"/>
                <a:gd name="connsiteY26" fmla="*/ 81274 h 138133"/>
                <a:gd name="connsiteX27" fmla="*/ 194027 w 385675"/>
                <a:gd name="connsiteY27" fmla="*/ 72416 h 138133"/>
                <a:gd name="connsiteX28" fmla="*/ 188788 w 385675"/>
                <a:gd name="connsiteY28" fmla="*/ 73369 h 138133"/>
                <a:gd name="connsiteX29" fmla="*/ 209362 w 385675"/>
                <a:gd name="connsiteY29" fmla="*/ 84513 h 138133"/>
                <a:gd name="connsiteX30" fmla="*/ 226221 w 385675"/>
                <a:gd name="connsiteY30" fmla="*/ 99467 h 138133"/>
                <a:gd name="connsiteX31" fmla="*/ 232127 w 385675"/>
                <a:gd name="connsiteY31" fmla="*/ 95276 h 138133"/>
                <a:gd name="connsiteX32" fmla="*/ 246033 w 385675"/>
                <a:gd name="connsiteY32" fmla="*/ 92609 h 138133"/>
                <a:gd name="connsiteX33" fmla="*/ 261083 w 385675"/>
                <a:gd name="connsiteY33" fmla="*/ 106706 h 138133"/>
                <a:gd name="connsiteX34" fmla="*/ 250224 w 385675"/>
                <a:gd name="connsiteY34" fmla="*/ 130328 h 138133"/>
                <a:gd name="connsiteX35" fmla="*/ 223459 w 385675"/>
                <a:gd name="connsiteY35" fmla="*/ 117374 h 138133"/>
                <a:gd name="connsiteX36" fmla="*/ 222316 w 385675"/>
                <a:gd name="connsiteY36" fmla="*/ 113183 h 138133"/>
                <a:gd name="connsiteX37" fmla="*/ 207838 w 385675"/>
                <a:gd name="connsiteY37" fmla="*/ 90323 h 138133"/>
                <a:gd name="connsiteX38" fmla="*/ 191074 w 385675"/>
                <a:gd name="connsiteY38" fmla="*/ 80893 h 138133"/>
                <a:gd name="connsiteX39" fmla="*/ 180501 w 385675"/>
                <a:gd name="connsiteY39" fmla="*/ 74797 h 138133"/>
                <a:gd name="connsiteX40" fmla="*/ 172596 w 385675"/>
                <a:gd name="connsiteY40" fmla="*/ 72035 h 138133"/>
                <a:gd name="connsiteX41" fmla="*/ 107635 w 385675"/>
                <a:gd name="connsiteY41" fmla="*/ 68797 h 138133"/>
                <a:gd name="connsiteX42" fmla="*/ 89157 w 385675"/>
                <a:gd name="connsiteY42" fmla="*/ 68797 h 138133"/>
                <a:gd name="connsiteX43" fmla="*/ 119827 w 385675"/>
                <a:gd name="connsiteY43" fmla="*/ 85084 h 138133"/>
                <a:gd name="connsiteX44" fmla="*/ 149164 w 385675"/>
                <a:gd name="connsiteY44" fmla="*/ 103468 h 138133"/>
                <a:gd name="connsiteX45" fmla="*/ 155546 w 385675"/>
                <a:gd name="connsiteY45" fmla="*/ 98800 h 138133"/>
                <a:gd name="connsiteX46" fmla="*/ 184121 w 385675"/>
                <a:gd name="connsiteY46" fmla="*/ 102134 h 138133"/>
                <a:gd name="connsiteX47" fmla="*/ 184692 w 385675"/>
                <a:gd name="connsiteY47" fmla="*/ 133567 h 138133"/>
                <a:gd name="connsiteX48" fmla="*/ 178692 w 385675"/>
                <a:gd name="connsiteY48" fmla="*/ 136996 h 138133"/>
                <a:gd name="connsiteX49" fmla="*/ 147831 w 385675"/>
                <a:gd name="connsiteY49" fmla="*/ 117279 h 138133"/>
                <a:gd name="connsiteX50" fmla="*/ 147735 w 385675"/>
                <a:gd name="connsiteY50" fmla="*/ 116422 h 138133"/>
                <a:gd name="connsiteX51" fmla="*/ 140592 w 385675"/>
                <a:gd name="connsiteY51" fmla="*/ 104420 h 138133"/>
                <a:gd name="connsiteX52" fmla="*/ 113445 w 385675"/>
                <a:gd name="connsiteY52" fmla="*/ 88037 h 138133"/>
                <a:gd name="connsiteX53" fmla="*/ 77346 w 385675"/>
                <a:gd name="connsiteY53" fmla="*/ 75559 h 138133"/>
                <a:gd name="connsiteX54" fmla="*/ 72678 w 385675"/>
                <a:gd name="connsiteY54" fmla="*/ 73654 h 138133"/>
                <a:gd name="connsiteX55" fmla="*/ 62772 w 385675"/>
                <a:gd name="connsiteY55" fmla="*/ 70225 h 138133"/>
                <a:gd name="connsiteX56" fmla="*/ 22577 w 385675"/>
                <a:gd name="connsiteY56" fmla="*/ 74893 h 138133"/>
                <a:gd name="connsiteX57" fmla="*/ 3 w 385675"/>
                <a:gd name="connsiteY57" fmla="*/ 77655 h 138133"/>
                <a:gd name="connsiteX58" fmla="*/ 5051 w 385675"/>
                <a:gd name="connsiteY58" fmla="*/ 71654 h 138133"/>
                <a:gd name="connsiteX59" fmla="*/ 32864 w 385675"/>
                <a:gd name="connsiteY59" fmla="*/ 65939 h 138133"/>
                <a:gd name="connsiteX60" fmla="*/ 70297 w 385675"/>
                <a:gd name="connsiteY60" fmla="*/ 61843 h 138133"/>
                <a:gd name="connsiteX61" fmla="*/ 78679 w 385675"/>
                <a:gd name="connsiteY61" fmla="*/ 59938 h 138133"/>
                <a:gd name="connsiteX62" fmla="*/ 109540 w 385675"/>
                <a:gd name="connsiteY62" fmla="*/ 38317 h 138133"/>
                <a:gd name="connsiteX63" fmla="*/ 105730 w 385675"/>
                <a:gd name="connsiteY63" fmla="*/ 30030 h 138133"/>
                <a:gd name="connsiteX64" fmla="*/ 115160 w 385675"/>
                <a:gd name="connsiteY64" fmla="*/ 4122 h 138133"/>
                <a:gd name="connsiteX65" fmla="*/ 132114 w 385675"/>
                <a:gd name="connsiteY65" fmla="*/ 26 h 138133"/>
                <a:gd name="connsiteX66" fmla="*/ 155641 w 385675"/>
                <a:gd name="connsiteY66" fmla="*/ 26601 h 138133"/>
                <a:gd name="connsiteX67" fmla="*/ 154879 w 385675"/>
                <a:gd name="connsiteY67" fmla="*/ 29077 h 138133"/>
                <a:gd name="connsiteX68" fmla="*/ 121065 w 385675"/>
                <a:gd name="connsiteY68" fmla="*/ 44222 h 138133"/>
                <a:gd name="connsiteX69" fmla="*/ 112874 w 385675"/>
                <a:gd name="connsiteY69" fmla="*/ 43079 h 138133"/>
                <a:gd name="connsiteX70" fmla="*/ 86490 w 385675"/>
                <a:gd name="connsiteY70" fmla="*/ 61558 h 138133"/>
                <a:gd name="connsiteX71" fmla="*/ 88109 w 385675"/>
                <a:gd name="connsiteY71" fmla="*/ 62796 h 138133"/>
                <a:gd name="connsiteX72" fmla="*/ 167833 w 385675"/>
                <a:gd name="connsiteY72" fmla="*/ 65272 h 138133"/>
                <a:gd name="connsiteX73" fmla="*/ 182978 w 385675"/>
                <a:gd name="connsiteY73" fmla="*/ 61367 h 138133"/>
                <a:gd name="connsiteX74" fmla="*/ 202599 w 385675"/>
                <a:gd name="connsiteY74" fmla="*/ 48604 h 138133"/>
                <a:gd name="connsiteX75" fmla="*/ 201266 w 385675"/>
                <a:gd name="connsiteY75" fmla="*/ 43460 h 138133"/>
                <a:gd name="connsiteX76" fmla="*/ 219935 w 385675"/>
                <a:gd name="connsiteY76" fmla="*/ 22219 h 138133"/>
                <a:gd name="connsiteX77" fmla="*/ 233841 w 385675"/>
                <a:gd name="connsiteY77" fmla="*/ 39079 h 138133"/>
                <a:gd name="connsiteX78" fmla="*/ 219840 w 385675"/>
                <a:gd name="connsiteY78" fmla="*/ 52414 h 138133"/>
                <a:gd name="connsiteX79" fmla="*/ 212791 w 385675"/>
                <a:gd name="connsiteY79" fmla="*/ 52890 h 138133"/>
                <a:gd name="connsiteX80" fmla="*/ 189931 w 385675"/>
                <a:gd name="connsiteY80" fmla="*/ 66701 h 138133"/>
                <a:gd name="connsiteX81" fmla="*/ 228698 w 385675"/>
                <a:gd name="connsiteY81" fmla="*/ 69654 h 138133"/>
                <a:gd name="connsiteX82" fmla="*/ 244986 w 385675"/>
                <a:gd name="connsiteY82" fmla="*/ 67558 h 138133"/>
                <a:gd name="connsiteX83" fmla="*/ 263274 w 385675"/>
                <a:gd name="connsiteY83" fmla="*/ 66130 h 138133"/>
                <a:gd name="connsiteX84" fmla="*/ 286515 w 385675"/>
                <a:gd name="connsiteY84" fmla="*/ 57081 h 138133"/>
                <a:gd name="connsiteX85" fmla="*/ 283371 w 385675"/>
                <a:gd name="connsiteY85" fmla="*/ 50223 h 138133"/>
                <a:gd name="connsiteX86" fmla="*/ 114303 w 385675"/>
                <a:gd name="connsiteY86" fmla="*/ 12599 h 138133"/>
                <a:gd name="connsiteX87" fmla="*/ 117732 w 385675"/>
                <a:gd name="connsiteY87" fmla="*/ 33840 h 138133"/>
                <a:gd name="connsiteX88" fmla="*/ 143830 w 385675"/>
                <a:gd name="connsiteY88" fmla="*/ 35459 h 138133"/>
                <a:gd name="connsiteX89" fmla="*/ 148497 w 385675"/>
                <a:gd name="connsiteY89" fmla="*/ 19171 h 138133"/>
                <a:gd name="connsiteX90" fmla="*/ 143259 w 385675"/>
                <a:gd name="connsiteY90" fmla="*/ 10123 h 138133"/>
                <a:gd name="connsiteX91" fmla="*/ 130971 w 385675"/>
                <a:gd name="connsiteY91" fmla="*/ 4693 h 138133"/>
                <a:gd name="connsiteX92" fmla="*/ 114207 w 385675"/>
                <a:gd name="connsiteY92" fmla="*/ 12599 h 138133"/>
                <a:gd name="connsiteX93" fmla="*/ 184216 w 385675"/>
                <a:gd name="connsiteY93" fmla="*/ 116898 h 138133"/>
                <a:gd name="connsiteX94" fmla="*/ 168881 w 385675"/>
                <a:gd name="connsiteY94" fmla="*/ 99658 h 138133"/>
                <a:gd name="connsiteX95" fmla="*/ 153927 w 385675"/>
                <a:gd name="connsiteY95" fmla="*/ 112421 h 138133"/>
                <a:gd name="connsiteX96" fmla="*/ 167547 w 385675"/>
                <a:gd name="connsiteY96" fmla="*/ 129661 h 138133"/>
                <a:gd name="connsiteX97" fmla="*/ 184216 w 385675"/>
                <a:gd name="connsiteY97" fmla="*/ 116803 h 138133"/>
                <a:gd name="connsiteX98" fmla="*/ 240985 w 385675"/>
                <a:gd name="connsiteY98" fmla="*/ 125566 h 138133"/>
                <a:gd name="connsiteX99" fmla="*/ 256797 w 385675"/>
                <a:gd name="connsiteY99" fmla="*/ 114136 h 138133"/>
                <a:gd name="connsiteX100" fmla="*/ 242033 w 385675"/>
                <a:gd name="connsiteY100" fmla="*/ 97086 h 138133"/>
                <a:gd name="connsiteX101" fmla="*/ 228222 w 385675"/>
                <a:gd name="connsiteY101" fmla="*/ 110992 h 138133"/>
                <a:gd name="connsiteX102" fmla="*/ 241080 w 385675"/>
                <a:gd name="connsiteY102" fmla="*/ 125566 h 138133"/>
                <a:gd name="connsiteX103" fmla="*/ 367668 w 385675"/>
                <a:gd name="connsiteY103" fmla="*/ 111088 h 138133"/>
                <a:gd name="connsiteX104" fmla="*/ 380526 w 385675"/>
                <a:gd name="connsiteY104" fmla="*/ 99848 h 138133"/>
                <a:gd name="connsiteX105" fmla="*/ 370430 w 385675"/>
                <a:gd name="connsiteY105" fmla="*/ 89180 h 138133"/>
                <a:gd name="connsiteX106" fmla="*/ 359381 w 385675"/>
                <a:gd name="connsiteY106" fmla="*/ 101658 h 138133"/>
                <a:gd name="connsiteX107" fmla="*/ 367668 w 385675"/>
                <a:gd name="connsiteY107" fmla="*/ 111088 h 138133"/>
                <a:gd name="connsiteX108" fmla="*/ 291182 w 385675"/>
                <a:gd name="connsiteY108" fmla="*/ 50890 h 138133"/>
                <a:gd name="connsiteX109" fmla="*/ 308422 w 385675"/>
                <a:gd name="connsiteY109" fmla="*/ 54319 h 138133"/>
                <a:gd name="connsiteX110" fmla="*/ 309470 w 385675"/>
                <a:gd name="connsiteY110" fmla="*/ 40888 h 138133"/>
                <a:gd name="connsiteX111" fmla="*/ 289086 w 385675"/>
                <a:gd name="connsiteY111" fmla="*/ 47461 h 138133"/>
                <a:gd name="connsiteX112" fmla="*/ 291182 w 385675"/>
                <a:gd name="connsiteY112" fmla="*/ 50890 h 138133"/>
                <a:gd name="connsiteX113" fmla="*/ 216887 w 385675"/>
                <a:gd name="connsiteY113" fmla="*/ 26887 h 138133"/>
                <a:gd name="connsiteX114" fmla="*/ 206028 w 385675"/>
                <a:gd name="connsiteY114" fmla="*/ 37269 h 138133"/>
                <a:gd name="connsiteX115" fmla="*/ 216601 w 385675"/>
                <a:gd name="connsiteY115" fmla="*/ 46889 h 138133"/>
                <a:gd name="connsiteX116" fmla="*/ 228888 w 385675"/>
                <a:gd name="connsiteY116" fmla="*/ 37650 h 138133"/>
                <a:gd name="connsiteX117" fmla="*/ 216887 w 385675"/>
                <a:gd name="connsiteY117" fmla="*/ 26887 h 138133"/>
                <a:gd name="connsiteX118" fmla="*/ 328329 w 385675"/>
                <a:gd name="connsiteY118" fmla="*/ 104325 h 138133"/>
                <a:gd name="connsiteX119" fmla="*/ 321471 w 385675"/>
                <a:gd name="connsiteY119" fmla="*/ 110992 h 138133"/>
                <a:gd name="connsiteX120" fmla="*/ 329758 w 385675"/>
                <a:gd name="connsiteY120" fmla="*/ 122041 h 138133"/>
                <a:gd name="connsiteX121" fmla="*/ 337092 w 385675"/>
                <a:gd name="connsiteY121" fmla="*/ 114993 h 138133"/>
                <a:gd name="connsiteX122" fmla="*/ 328234 w 385675"/>
                <a:gd name="connsiteY122" fmla="*/ 104325 h 13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385675" h="138133">
                  <a:moveTo>
                    <a:pt x="283943" y="50128"/>
                  </a:moveTo>
                  <a:cubicBezTo>
                    <a:pt x="283467" y="47651"/>
                    <a:pt x="282895" y="44413"/>
                    <a:pt x="284038" y="42508"/>
                  </a:cubicBezTo>
                  <a:cubicBezTo>
                    <a:pt x="287943" y="36507"/>
                    <a:pt x="292801" y="31363"/>
                    <a:pt x="300802" y="31459"/>
                  </a:cubicBezTo>
                  <a:cubicBezTo>
                    <a:pt x="308613" y="31554"/>
                    <a:pt x="314423" y="35745"/>
                    <a:pt x="317566" y="42317"/>
                  </a:cubicBezTo>
                  <a:cubicBezTo>
                    <a:pt x="319090" y="45460"/>
                    <a:pt x="318709" y="50890"/>
                    <a:pt x="316899" y="53842"/>
                  </a:cubicBezTo>
                  <a:cubicBezTo>
                    <a:pt x="313566" y="59272"/>
                    <a:pt x="308422" y="64891"/>
                    <a:pt x="301469" y="63748"/>
                  </a:cubicBezTo>
                  <a:cubicBezTo>
                    <a:pt x="292325" y="62320"/>
                    <a:pt x="284800" y="65749"/>
                    <a:pt x="276799" y="68606"/>
                  </a:cubicBezTo>
                  <a:cubicBezTo>
                    <a:pt x="274608" y="69368"/>
                    <a:pt x="272132" y="69368"/>
                    <a:pt x="269846" y="69940"/>
                  </a:cubicBezTo>
                  <a:cubicBezTo>
                    <a:pt x="267179" y="70606"/>
                    <a:pt x="264702" y="71368"/>
                    <a:pt x="262035" y="72130"/>
                  </a:cubicBezTo>
                  <a:cubicBezTo>
                    <a:pt x="262035" y="72702"/>
                    <a:pt x="262035" y="73273"/>
                    <a:pt x="262131" y="73845"/>
                  </a:cubicBezTo>
                  <a:cubicBezTo>
                    <a:pt x="293373" y="79846"/>
                    <a:pt x="324710" y="85846"/>
                    <a:pt x="355761" y="91847"/>
                  </a:cubicBezTo>
                  <a:cubicBezTo>
                    <a:pt x="357381" y="90037"/>
                    <a:pt x="358238" y="88799"/>
                    <a:pt x="359286" y="87847"/>
                  </a:cubicBezTo>
                  <a:cubicBezTo>
                    <a:pt x="364239" y="83465"/>
                    <a:pt x="369858" y="81846"/>
                    <a:pt x="376335" y="84132"/>
                  </a:cubicBezTo>
                  <a:cubicBezTo>
                    <a:pt x="382717" y="86418"/>
                    <a:pt x="385575" y="91466"/>
                    <a:pt x="385670" y="97657"/>
                  </a:cubicBezTo>
                  <a:cubicBezTo>
                    <a:pt x="385765" y="101944"/>
                    <a:pt x="384717" y="106325"/>
                    <a:pt x="384051" y="110611"/>
                  </a:cubicBezTo>
                  <a:cubicBezTo>
                    <a:pt x="383384" y="114612"/>
                    <a:pt x="380336" y="116803"/>
                    <a:pt x="376716" y="117279"/>
                  </a:cubicBezTo>
                  <a:cubicBezTo>
                    <a:pt x="365572" y="118517"/>
                    <a:pt x="354428" y="118327"/>
                    <a:pt x="353285" y="102325"/>
                  </a:cubicBezTo>
                  <a:cubicBezTo>
                    <a:pt x="353190" y="100420"/>
                    <a:pt x="351475" y="97562"/>
                    <a:pt x="349951" y="96991"/>
                  </a:cubicBezTo>
                  <a:cubicBezTo>
                    <a:pt x="336330" y="92419"/>
                    <a:pt x="322233" y="91085"/>
                    <a:pt x="307279" y="89561"/>
                  </a:cubicBezTo>
                  <a:cubicBezTo>
                    <a:pt x="314137" y="98038"/>
                    <a:pt x="316995" y="99467"/>
                    <a:pt x="325472" y="98515"/>
                  </a:cubicBezTo>
                  <a:cubicBezTo>
                    <a:pt x="329758" y="98038"/>
                    <a:pt x="333378" y="98896"/>
                    <a:pt x="336807" y="101753"/>
                  </a:cubicBezTo>
                  <a:cubicBezTo>
                    <a:pt x="343093" y="106992"/>
                    <a:pt x="344046" y="113183"/>
                    <a:pt x="341950" y="120708"/>
                  </a:cubicBezTo>
                  <a:cubicBezTo>
                    <a:pt x="340712" y="124994"/>
                    <a:pt x="339188" y="128328"/>
                    <a:pt x="334425" y="129280"/>
                  </a:cubicBezTo>
                  <a:cubicBezTo>
                    <a:pt x="329377" y="130233"/>
                    <a:pt x="324996" y="129280"/>
                    <a:pt x="321852" y="125089"/>
                  </a:cubicBezTo>
                  <a:cubicBezTo>
                    <a:pt x="318328" y="120422"/>
                    <a:pt x="315375" y="115374"/>
                    <a:pt x="315185" y="109183"/>
                  </a:cubicBezTo>
                  <a:cubicBezTo>
                    <a:pt x="315185" y="107087"/>
                    <a:pt x="314423" y="104325"/>
                    <a:pt x="312994" y="103087"/>
                  </a:cubicBezTo>
                  <a:cubicBezTo>
                    <a:pt x="301659" y="93181"/>
                    <a:pt x="289467" y="84608"/>
                    <a:pt x="274323" y="81274"/>
                  </a:cubicBezTo>
                  <a:cubicBezTo>
                    <a:pt x="247843" y="75464"/>
                    <a:pt x="220887" y="74131"/>
                    <a:pt x="194027" y="72416"/>
                  </a:cubicBezTo>
                  <a:cubicBezTo>
                    <a:pt x="192789" y="72416"/>
                    <a:pt x="191550" y="72892"/>
                    <a:pt x="188788" y="73369"/>
                  </a:cubicBezTo>
                  <a:cubicBezTo>
                    <a:pt x="196694" y="77560"/>
                    <a:pt x="203552" y="80417"/>
                    <a:pt x="209362" y="84513"/>
                  </a:cubicBezTo>
                  <a:cubicBezTo>
                    <a:pt x="215268" y="88704"/>
                    <a:pt x="220316" y="94133"/>
                    <a:pt x="226221" y="99467"/>
                  </a:cubicBezTo>
                  <a:cubicBezTo>
                    <a:pt x="227936" y="98229"/>
                    <a:pt x="230317" y="96991"/>
                    <a:pt x="232127" y="95276"/>
                  </a:cubicBezTo>
                  <a:cubicBezTo>
                    <a:pt x="236318" y="91466"/>
                    <a:pt x="241080" y="90799"/>
                    <a:pt x="246033" y="92609"/>
                  </a:cubicBezTo>
                  <a:cubicBezTo>
                    <a:pt x="252891" y="95181"/>
                    <a:pt x="258130" y="100134"/>
                    <a:pt x="261083" y="106706"/>
                  </a:cubicBezTo>
                  <a:cubicBezTo>
                    <a:pt x="265083" y="115279"/>
                    <a:pt x="259178" y="127375"/>
                    <a:pt x="250224" y="130328"/>
                  </a:cubicBezTo>
                  <a:cubicBezTo>
                    <a:pt x="236127" y="134900"/>
                    <a:pt x="228507" y="131281"/>
                    <a:pt x="223459" y="117374"/>
                  </a:cubicBezTo>
                  <a:cubicBezTo>
                    <a:pt x="222983" y="116041"/>
                    <a:pt x="222316" y="114517"/>
                    <a:pt x="222316" y="113183"/>
                  </a:cubicBezTo>
                  <a:cubicBezTo>
                    <a:pt x="222221" y="102515"/>
                    <a:pt x="215458" y="95943"/>
                    <a:pt x="207838" y="90323"/>
                  </a:cubicBezTo>
                  <a:cubicBezTo>
                    <a:pt x="202695" y="86513"/>
                    <a:pt x="196694" y="83941"/>
                    <a:pt x="191074" y="80893"/>
                  </a:cubicBezTo>
                  <a:cubicBezTo>
                    <a:pt x="187550" y="78893"/>
                    <a:pt x="183454" y="77560"/>
                    <a:pt x="180501" y="74797"/>
                  </a:cubicBezTo>
                  <a:cubicBezTo>
                    <a:pt x="178025" y="72511"/>
                    <a:pt x="175548" y="72130"/>
                    <a:pt x="172596" y="72035"/>
                  </a:cubicBezTo>
                  <a:cubicBezTo>
                    <a:pt x="150879" y="70987"/>
                    <a:pt x="129257" y="69749"/>
                    <a:pt x="107635" y="68797"/>
                  </a:cubicBezTo>
                  <a:cubicBezTo>
                    <a:pt x="101349" y="68511"/>
                    <a:pt x="95062" y="68797"/>
                    <a:pt x="89157" y="68797"/>
                  </a:cubicBezTo>
                  <a:cubicBezTo>
                    <a:pt x="99444" y="74226"/>
                    <a:pt x="109826" y="79274"/>
                    <a:pt x="119827" y="85084"/>
                  </a:cubicBezTo>
                  <a:cubicBezTo>
                    <a:pt x="129924" y="90895"/>
                    <a:pt x="139639" y="97467"/>
                    <a:pt x="149164" y="103468"/>
                  </a:cubicBezTo>
                  <a:cubicBezTo>
                    <a:pt x="151736" y="101563"/>
                    <a:pt x="153546" y="100039"/>
                    <a:pt x="155546" y="98800"/>
                  </a:cubicBezTo>
                  <a:cubicBezTo>
                    <a:pt x="166785" y="92323"/>
                    <a:pt x="176691" y="93466"/>
                    <a:pt x="184121" y="102134"/>
                  </a:cubicBezTo>
                  <a:cubicBezTo>
                    <a:pt x="190598" y="109564"/>
                    <a:pt x="191074" y="126613"/>
                    <a:pt x="184692" y="133567"/>
                  </a:cubicBezTo>
                  <a:cubicBezTo>
                    <a:pt x="183168" y="135186"/>
                    <a:pt x="180882" y="136424"/>
                    <a:pt x="178692" y="136996"/>
                  </a:cubicBezTo>
                  <a:cubicBezTo>
                    <a:pt x="162975" y="141282"/>
                    <a:pt x="150498" y="133186"/>
                    <a:pt x="147831" y="117279"/>
                  </a:cubicBezTo>
                  <a:cubicBezTo>
                    <a:pt x="147831" y="116993"/>
                    <a:pt x="147735" y="116707"/>
                    <a:pt x="147735" y="116422"/>
                  </a:cubicBezTo>
                  <a:cubicBezTo>
                    <a:pt x="148497" y="110516"/>
                    <a:pt x="145068" y="107087"/>
                    <a:pt x="140592" y="104420"/>
                  </a:cubicBezTo>
                  <a:cubicBezTo>
                    <a:pt x="131543" y="98896"/>
                    <a:pt x="122494" y="93562"/>
                    <a:pt x="113445" y="88037"/>
                  </a:cubicBezTo>
                  <a:cubicBezTo>
                    <a:pt x="102301" y="81274"/>
                    <a:pt x="90681" y="75845"/>
                    <a:pt x="77346" y="75559"/>
                  </a:cubicBezTo>
                  <a:cubicBezTo>
                    <a:pt x="75726" y="75559"/>
                    <a:pt x="73345" y="74797"/>
                    <a:pt x="72678" y="73654"/>
                  </a:cubicBezTo>
                  <a:cubicBezTo>
                    <a:pt x="70297" y="69178"/>
                    <a:pt x="66392" y="69844"/>
                    <a:pt x="62772" y="70225"/>
                  </a:cubicBezTo>
                  <a:cubicBezTo>
                    <a:pt x="49342" y="71654"/>
                    <a:pt x="36007" y="73273"/>
                    <a:pt x="22577" y="74893"/>
                  </a:cubicBezTo>
                  <a:cubicBezTo>
                    <a:pt x="15147" y="75750"/>
                    <a:pt x="7718" y="76702"/>
                    <a:pt x="3" y="77655"/>
                  </a:cubicBezTo>
                  <a:cubicBezTo>
                    <a:pt x="-93" y="72702"/>
                    <a:pt x="2384" y="72321"/>
                    <a:pt x="5051" y="71654"/>
                  </a:cubicBezTo>
                  <a:cubicBezTo>
                    <a:pt x="14290" y="69463"/>
                    <a:pt x="23529" y="67368"/>
                    <a:pt x="32864" y="65939"/>
                  </a:cubicBezTo>
                  <a:cubicBezTo>
                    <a:pt x="45246" y="63939"/>
                    <a:pt x="57534" y="60510"/>
                    <a:pt x="70297" y="61843"/>
                  </a:cubicBezTo>
                  <a:cubicBezTo>
                    <a:pt x="73059" y="62129"/>
                    <a:pt x="76203" y="61177"/>
                    <a:pt x="78679" y="59938"/>
                  </a:cubicBezTo>
                  <a:cubicBezTo>
                    <a:pt x="89919" y="54128"/>
                    <a:pt x="100015" y="46794"/>
                    <a:pt x="109540" y="38317"/>
                  </a:cubicBezTo>
                  <a:cubicBezTo>
                    <a:pt x="108111" y="35364"/>
                    <a:pt x="106778" y="32792"/>
                    <a:pt x="105730" y="30030"/>
                  </a:cubicBezTo>
                  <a:cubicBezTo>
                    <a:pt x="102206" y="20695"/>
                    <a:pt x="106492" y="7837"/>
                    <a:pt x="115160" y="4122"/>
                  </a:cubicBezTo>
                  <a:cubicBezTo>
                    <a:pt x="120399" y="1836"/>
                    <a:pt x="126399" y="407"/>
                    <a:pt x="132114" y="26"/>
                  </a:cubicBezTo>
                  <a:cubicBezTo>
                    <a:pt x="143544" y="-736"/>
                    <a:pt x="157356" y="15361"/>
                    <a:pt x="155641" y="26601"/>
                  </a:cubicBezTo>
                  <a:cubicBezTo>
                    <a:pt x="155546" y="27458"/>
                    <a:pt x="155070" y="28220"/>
                    <a:pt x="154879" y="29077"/>
                  </a:cubicBezTo>
                  <a:cubicBezTo>
                    <a:pt x="150879" y="42698"/>
                    <a:pt x="134019" y="50223"/>
                    <a:pt x="121065" y="44222"/>
                  </a:cubicBezTo>
                  <a:cubicBezTo>
                    <a:pt x="118494" y="42984"/>
                    <a:pt x="116017" y="40888"/>
                    <a:pt x="112874" y="43079"/>
                  </a:cubicBezTo>
                  <a:cubicBezTo>
                    <a:pt x="104206" y="49175"/>
                    <a:pt x="95443" y="55271"/>
                    <a:pt x="86490" y="61558"/>
                  </a:cubicBezTo>
                  <a:cubicBezTo>
                    <a:pt x="87633" y="62510"/>
                    <a:pt x="87823" y="62796"/>
                    <a:pt x="88109" y="62796"/>
                  </a:cubicBezTo>
                  <a:cubicBezTo>
                    <a:pt x="114684" y="63558"/>
                    <a:pt x="141163" y="68606"/>
                    <a:pt x="167833" y="65272"/>
                  </a:cubicBezTo>
                  <a:cubicBezTo>
                    <a:pt x="172977" y="64606"/>
                    <a:pt x="178406" y="63748"/>
                    <a:pt x="182978" y="61367"/>
                  </a:cubicBezTo>
                  <a:cubicBezTo>
                    <a:pt x="189931" y="57843"/>
                    <a:pt x="196122" y="52890"/>
                    <a:pt x="202599" y="48604"/>
                  </a:cubicBezTo>
                  <a:cubicBezTo>
                    <a:pt x="202028" y="46222"/>
                    <a:pt x="201837" y="44794"/>
                    <a:pt x="201266" y="43460"/>
                  </a:cubicBezTo>
                  <a:cubicBezTo>
                    <a:pt x="195170" y="29077"/>
                    <a:pt x="208981" y="20219"/>
                    <a:pt x="219935" y="22219"/>
                  </a:cubicBezTo>
                  <a:cubicBezTo>
                    <a:pt x="227745" y="23648"/>
                    <a:pt x="234032" y="31173"/>
                    <a:pt x="233841" y="39079"/>
                  </a:cubicBezTo>
                  <a:cubicBezTo>
                    <a:pt x="233651" y="47842"/>
                    <a:pt x="230127" y="51271"/>
                    <a:pt x="219840" y="52414"/>
                  </a:cubicBezTo>
                  <a:cubicBezTo>
                    <a:pt x="217554" y="52699"/>
                    <a:pt x="215172" y="52890"/>
                    <a:pt x="212791" y="52890"/>
                  </a:cubicBezTo>
                  <a:cubicBezTo>
                    <a:pt x="204219" y="52890"/>
                    <a:pt x="195360" y="58033"/>
                    <a:pt x="189931" y="66701"/>
                  </a:cubicBezTo>
                  <a:cubicBezTo>
                    <a:pt x="203076" y="67749"/>
                    <a:pt x="215839" y="68892"/>
                    <a:pt x="228698" y="69654"/>
                  </a:cubicBezTo>
                  <a:cubicBezTo>
                    <a:pt x="234127" y="70035"/>
                    <a:pt x="239461" y="69463"/>
                    <a:pt x="244986" y="67558"/>
                  </a:cubicBezTo>
                  <a:cubicBezTo>
                    <a:pt x="250605" y="65653"/>
                    <a:pt x="257178" y="66606"/>
                    <a:pt x="263274" y="66130"/>
                  </a:cubicBezTo>
                  <a:cubicBezTo>
                    <a:pt x="271560" y="65558"/>
                    <a:pt x="279371" y="63558"/>
                    <a:pt x="286515" y="57081"/>
                  </a:cubicBezTo>
                  <a:cubicBezTo>
                    <a:pt x="285276" y="54414"/>
                    <a:pt x="283848" y="52414"/>
                    <a:pt x="283371" y="50223"/>
                  </a:cubicBezTo>
                  <a:close/>
                  <a:moveTo>
                    <a:pt x="114303" y="12599"/>
                  </a:moveTo>
                  <a:cubicBezTo>
                    <a:pt x="108778" y="20410"/>
                    <a:pt x="110112" y="28030"/>
                    <a:pt x="117732" y="33840"/>
                  </a:cubicBezTo>
                  <a:cubicBezTo>
                    <a:pt x="128114" y="41936"/>
                    <a:pt x="133734" y="42508"/>
                    <a:pt x="143830" y="35459"/>
                  </a:cubicBezTo>
                  <a:cubicBezTo>
                    <a:pt x="149355" y="31649"/>
                    <a:pt x="151069" y="25363"/>
                    <a:pt x="148497" y="19171"/>
                  </a:cubicBezTo>
                  <a:cubicBezTo>
                    <a:pt x="147164" y="15933"/>
                    <a:pt x="145354" y="12885"/>
                    <a:pt x="143259" y="10123"/>
                  </a:cubicBezTo>
                  <a:cubicBezTo>
                    <a:pt x="139925" y="5551"/>
                    <a:pt x="137544" y="4598"/>
                    <a:pt x="130971" y="4693"/>
                  </a:cubicBezTo>
                  <a:cubicBezTo>
                    <a:pt x="125256" y="5455"/>
                    <a:pt x="118589" y="6313"/>
                    <a:pt x="114207" y="12599"/>
                  </a:cubicBezTo>
                  <a:close/>
                  <a:moveTo>
                    <a:pt x="184216" y="116898"/>
                  </a:moveTo>
                  <a:cubicBezTo>
                    <a:pt x="184311" y="107944"/>
                    <a:pt x="176977" y="99753"/>
                    <a:pt x="168881" y="99658"/>
                  </a:cubicBezTo>
                  <a:cubicBezTo>
                    <a:pt x="160975" y="99562"/>
                    <a:pt x="153641" y="105754"/>
                    <a:pt x="153927" y="112421"/>
                  </a:cubicBezTo>
                  <a:cubicBezTo>
                    <a:pt x="154403" y="124613"/>
                    <a:pt x="157832" y="129566"/>
                    <a:pt x="167547" y="129661"/>
                  </a:cubicBezTo>
                  <a:cubicBezTo>
                    <a:pt x="177358" y="129852"/>
                    <a:pt x="184121" y="124613"/>
                    <a:pt x="184216" y="116803"/>
                  </a:cubicBezTo>
                  <a:close/>
                  <a:moveTo>
                    <a:pt x="240985" y="125566"/>
                  </a:moveTo>
                  <a:cubicBezTo>
                    <a:pt x="249748" y="126137"/>
                    <a:pt x="256416" y="121375"/>
                    <a:pt x="256797" y="114136"/>
                  </a:cubicBezTo>
                  <a:cubicBezTo>
                    <a:pt x="257178" y="106897"/>
                    <a:pt x="248796" y="97181"/>
                    <a:pt x="242033" y="97086"/>
                  </a:cubicBezTo>
                  <a:cubicBezTo>
                    <a:pt x="236127" y="97086"/>
                    <a:pt x="228412" y="104706"/>
                    <a:pt x="228222" y="110992"/>
                  </a:cubicBezTo>
                  <a:cubicBezTo>
                    <a:pt x="227936" y="117565"/>
                    <a:pt x="234699" y="125185"/>
                    <a:pt x="241080" y="125566"/>
                  </a:cubicBezTo>
                  <a:close/>
                  <a:moveTo>
                    <a:pt x="367668" y="111088"/>
                  </a:moveTo>
                  <a:cubicBezTo>
                    <a:pt x="375288" y="111088"/>
                    <a:pt x="380431" y="106516"/>
                    <a:pt x="380526" y="99848"/>
                  </a:cubicBezTo>
                  <a:cubicBezTo>
                    <a:pt x="380526" y="93371"/>
                    <a:pt x="376621" y="89180"/>
                    <a:pt x="370430" y="89180"/>
                  </a:cubicBezTo>
                  <a:cubicBezTo>
                    <a:pt x="364810" y="89180"/>
                    <a:pt x="359476" y="95086"/>
                    <a:pt x="359381" y="101658"/>
                  </a:cubicBezTo>
                  <a:cubicBezTo>
                    <a:pt x="359381" y="106706"/>
                    <a:pt x="363191" y="111088"/>
                    <a:pt x="367668" y="111088"/>
                  </a:cubicBezTo>
                  <a:close/>
                  <a:moveTo>
                    <a:pt x="291182" y="50890"/>
                  </a:moveTo>
                  <a:cubicBezTo>
                    <a:pt x="296897" y="58986"/>
                    <a:pt x="300231" y="59653"/>
                    <a:pt x="308422" y="54319"/>
                  </a:cubicBezTo>
                  <a:cubicBezTo>
                    <a:pt x="314328" y="50413"/>
                    <a:pt x="314709" y="45365"/>
                    <a:pt x="309470" y="40888"/>
                  </a:cubicBezTo>
                  <a:cubicBezTo>
                    <a:pt x="301659" y="34030"/>
                    <a:pt x="295182" y="36031"/>
                    <a:pt x="289086" y="47461"/>
                  </a:cubicBezTo>
                  <a:cubicBezTo>
                    <a:pt x="289753" y="48508"/>
                    <a:pt x="290420" y="49747"/>
                    <a:pt x="291182" y="50890"/>
                  </a:cubicBezTo>
                  <a:close/>
                  <a:moveTo>
                    <a:pt x="216887" y="26887"/>
                  </a:moveTo>
                  <a:cubicBezTo>
                    <a:pt x="211362" y="27077"/>
                    <a:pt x="205743" y="32411"/>
                    <a:pt x="206028" y="37269"/>
                  </a:cubicBezTo>
                  <a:cubicBezTo>
                    <a:pt x="206314" y="42317"/>
                    <a:pt x="211362" y="46889"/>
                    <a:pt x="216601" y="46889"/>
                  </a:cubicBezTo>
                  <a:cubicBezTo>
                    <a:pt x="224126" y="46889"/>
                    <a:pt x="228984" y="43174"/>
                    <a:pt x="228888" y="37650"/>
                  </a:cubicBezTo>
                  <a:cubicBezTo>
                    <a:pt x="228698" y="32697"/>
                    <a:pt x="222030" y="26791"/>
                    <a:pt x="216887" y="26887"/>
                  </a:cubicBezTo>
                  <a:close/>
                  <a:moveTo>
                    <a:pt x="328329" y="104325"/>
                  </a:moveTo>
                  <a:cubicBezTo>
                    <a:pt x="325472" y="104039"/>
                    <a:pt x="321471" y="107944"/>
                    <a:pt x="321471" y="110992"/>
                  </a:cubicBezTo>
                  <a:cubicBezTo>
                    <a:pt x="321471" y="115564"/>
                    <a:pt x="326139" y="121851"/>
                    <a:pt x="329758" y="122041"/>
                  </a:cubicBezTo>
                  <a:cubicBezTo>
                    <a:pt x="333568" y="122232"/>
                    <a:pt x="336997" y="118993"/>
                    <a:pt x="337092" y="114993"/>
                  </a:cubicBezTo>
                  <a:cubicBezTo>
                    <a:pt x="337283" y="110802"/>
                    <a:pt x="332139" y="104706"/>
                    <a:pt x="328234" y="104325"/>
                  </a:cubicBezTo>
                  <a:close/>
                </a:path>
              </a:pathLst>
            </a:custGeom>
            <a:solidFill>
              <a:srgbClr val="39393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55" name="Forma Livre: Forma 54">
              <a:extLst>
                <a:ext uri="{FF2B5EF4-FFF2-40B4-BE49-F238E27FC236}">
                  <a16:creationId xmlns:a16="http://schemas.microsoft.com/office/drawing/2014/main" id="{0134C839-6777-0AEE-B529-837AE8A07B32}"/>
                </a:ext>
              </a:extLst>
            </p:cNvPr>
            <p:cNvSpPr/>
            <p:nvPr/>
          </p:nvSpPr>
          <p:spPr>
            <a:xfrm>
              <a:off x="3333283" y="5805487"/>
              <a:ext cx="194429" cy="193167"/>
            </a:xfrm>
            <a:custGeom>
              <a:avLst/>
              <a:gdLst>
                <a:gd name="connsiteX0" fmla="*/ 69141 w 194429"/>
                <a:gd name="connsiteY0" fmla="*/ 0 h 193167"/>
                <a:gd name="connsiteX1" fmla="*/ 87239 w 194429"/>
                <a:gd name="connsiteY1" fmla="*/ 8573 h 193167"/>
                <a:gd name="connsiteX2" fmla="*/ 87810 w 194429"/>
                <a:gd name="connsiteY2" fmla="*/ 9239 h 193167"/>
                <a:gd name="connsiteX3" fmla="*/ 88572 w 194429"/>
                <a:gd name="connsiteY3" fmla="*/ 8763 h 193167"/>
                <a:gd name="connsiteX4" fmla="*/ 109813 w 194429"/>
                <a:gd name="connsiteY4" fmla="*/ 2762 h 193167"/>
                <a:gd name="connsiteX5" fmla="*/ 137721 w 194429"/>
                <a:gd name="connsiteY5" fmla="*/ 24479 h 193167"/>
                <a:gd name="connsiteX6" fmla="*/ 137721 w 194429"/>
                <a:gd name="connsiteY6" fmla="*/ 25146 h 193167"/>
                <a:gd name="connsiteX7" fmla="*/ 138483 w 194429"/>
                <a:gd name="connsiteY7" fmla="*/ 25241 h 193167"/>
                <a:gd name="connsiteX8" fmla="*/ 159819 w 194429"/>
                <a:gd name="connsiteY8" fmla="*/ 39719 h 193167"/>
                <a:gd name="connsiteX9" fmla="*/ 160200 w 194429"/>
                <a:gd name="connsiteY9" fmla="*/ 40195 h 193167"/>
                <a:gd name="connsiteX10" fmla="*/ 160772 w 194429"/>
                <a:gd name="connsiteY10" fmla="*/ 40195 h 193167"/>
                <a:gd name="connsiteX11" fmla="*/ 161248 w 194429"/>
                <a:gd name="connsiteY11" fmla="*/ 40100 h 193167"/>
                <a:gd name="connsiteX12" fmla="*/ 161439 w 194429"/>
                <a:gd name="connsiteY12" fmla="*/ 40100 h 193167"/>
                <a:gd name="connsiteX13" fmla="*/ 191919 w 194429"/>
                <a:gd name="connsiteY13" fmla="*/ 64484 h 193167"/>
                <a:gd name="connsiteX14" fmla="*/ 185346 w 194429"/>
                <a:gd name="connsiteY14" fmla="*/ 106871 h 193167"/>
                <a:gd name="connsiteX15" fmla="*/ 185156 w 194429"/>
                <a:gd name="connsiteY15" fmla="*/ 107156 h 193167"/>
                <a:gd name="connsiteX16" fmla="*/ 185156 w 194429"/>
                <a:gd name="connsiteY16" fmla="*/ 107537 h 193167"/>
                <a:gd name="connsiteX17" fmla="*/ 155533 w 194429"/>
                <a:gd name="connsiteY17" fmla="*/ 158687 h 193167"/>
                <a:gd name="connsiteX18" fmla="*/ 155247 w 194429"/>
                <a:gd name="connsiteY18" fmla="*/ 158687 h 193167"/>
                <a:gd name="connsiteX19" fmla="*/ 155057 w 194429"/>
                <a:gd name="connsiteY19" fmla="*/ 159068 h 193167"/>
                <a:gd name="connsiteX20" fmla="*/ 128101 w 194429"/>
                <a:gd name="connsiteY20" fmla="*/ 177260 h 193167"/>
                <a:gd name="connsiteX21" fmla="*/ 127815 w 194429"/>
                <a:gd name="connsiteY21" fmla="*/ 177260 h 193167"/>
                <a:gd name="connsiteX22" fmla="*/ 127625 w 194429"/>
                <a:gd name="connsiteY22" fmla="*/ 177546 h 193167"/>
                <a:gd name="connsiteX23" fmla="*/ 91716 w 194429"/>
                <a:gd name="connsiteY23" fmla="*/ 193167 h 193167"/>
                <a:gd name="connsiteX24" fmla="*/ 66189 w 194429"/>
                <a:gd name="connsiteY24" fmla="*/ 178022 h 193167"/>
                <a:gd name="connsiteX25" fmla="*/ 66189 w 194429"/>
                <a:gd name="connsiteY25" fmla="*/ 177927 h 193167"/>
                <a:gd name="connsiteX26" fmla="*/ 66189 w 194429"/>
                <a:gd name="connsiteY26" fmla="*/ 177641 h 193167"/>
                <a:gd name="connsiteX27" fmla="*/ 65998 w 194429"/>
                <a:gd name="connsiteY27" fmla="*/ 177070 h 193167"/>
                <a:gd name="connsiteX28" fmla="*/ 65331 w 194429"/>
                <a:gd name="connsiteY28" fmla="*/ 177070 h 193167"/>
                <a:gd name="connsiteX29" fmla="*/ 51996 w 194429"/>
                <a:gd name="connsiteY29" fmla="*/ 172212 h 193167"/>
                <a:gd name="connsiteX30" fmla="*/ 40662 w 194429"/>
                <a:gd name="connsiteY30" fmla="*/ 155353 h 193167"/>
                <a:gd name="connsiteX31" fmla="*/ 40471 w 194429"/>
                <a:gd name="connsiteY31" fmla="*/ 154686 h 193167"/>
                <a:gd name="connsiteX32" fmla="*/ 39804 w 194429"/>
                <a:gd name="connsiteY32" fmla="*/ 154686 h 193167"/>
                <a:gd name="connsiteX33" fmla="*/ 39519 w 194429"/>
                <a:gd name="connsiteY33" fmla="*/ 154496 h 193167"/>
                <a:gd name="connsiteX34" fmla="*/ 39328 w 194429"/>
                <a:gd name="connsiteY34" fmla="*/ 154496 h 193167"/>
                <a:gd name="connsiteX35" fmla="*/ 10181 w 194429"/>
                <a:gd name="connsiteY35" fmla="*/ 103156 h 193167"/>
                <a:gd name="connsiteX36" fmla="*/ 10372 w 194429"/>
                <a:gd name="connsiteY36" fmla="*/ 102108 h 193167"/>
                <a:gd name="connsiteX37" fmla="*/ 9324 w 194429"/>
                <a:gd name="connsiteY37" fmla="*/ 102108 h 193167"/>
                <a:gd name="connsiteX38" fmla="*/ 7800 w 194429"/>
                <a:gd name="connsiteY38" fmla="*/ 100965 h 193167"/>
                <a:gd name="connsiteX39" fmla="*/ 2276 w 194429"/>
                <a:gd name="connsiteY39" fmla="*/ 63627 h 193167"/>
                <a:gd name="connsiteX40" fmla="*/ 29422 w 194429"/>
                <a:gd name="connsiteY40" fmla="*/ 37529 h 193167"/>
                <a:gd name="connsiteX41" fmla="*/ 30089 w 194429"/>
                <a:gd name="connsiteY41" fmla="*/ 37338 h 193167"/>
                <a:gd name="connsiteX42" fmla="*/ 30089 w 194429"/>
                <a:gd name="connsiteY42" fmla="*/ 36671 h 193167"/>
                <a:gd name="connsiteX43" fmla="*/ 69141 w 194429"/>
                <a:gd name="connsiteY43" fmla="*/ 0 h 193167"/>
                <a:gd name="connsiteX44" fmla="*/ 69141 w 194429"/>
                <a:gd name="connsiteY44" fmla="*/ 0 h 193167"/>
                <a:gd name="connsiteX45" fmla="*/ 48377 w 194429"/>
                <a:gd name="connsiteY45" fmla="*/ 35814 h 193167"/>
                <a:gd name="connsiteX46" fmla="*/ 60474 w 194429"/>
                <a:gd name="connsiteY46" fmla="*/ 26670 h 193167"/>
                <a:gd name="connsiteX47" fmla="*/ 75428 w 194429"/>
                <a:gd name="connsiteY47" fmla="*/ 20765 h 193167"/>
                <a:gd name="connsiteX48" fmla="*/ 75904 w 194429"/>
                <a:gd name="connsiteY48" fmla="*/ 20765 h 193167"/>
                <a:gd name="connsiteX49" fmla="*/ 76190 w 194429"/>
                <a:gd name="connsiteY49" fmla="*/ 20288 h 193167"/>
                <a:gd name="connsiteX50" fmla="*/ 83238 w 194429"/>
                <a:gd name="connsiteY50" fmla="*/ 12383 h 193167"/>
                <a:gd name="connsiteX51" fmla="*/ 84096 w 194429"/>
                <a:gd name="connsiteY51" fmla="*/ 11716 h 193167"/>
                <a:gd name="connsiteX52" fmla="*/ 83333 w 194429"/>
                <a:gd name="connsiteY52" fmla="*/ 10954 h 193167"/>
                <a:gd name="connsiteX53" fmla="*/ 68570 w 194429"/>
                <a:gd name="connsiteY53" fmla="*/ 4382 h 193167"/>
                <a:gd name="connsiteX54" fmla="*/ 34661 w 194429"/>
                <a:gd name="connsiteY54" fmla="*/ 34862 h 193167"/>
                <a:gd name="connsiteX55" fmla="*/ 34470 w 194429"/>
                <a:gd name="connsiteY55" fmla="*/ 36195 h 193167"/>
                <a:gd name="connsiteX56" fmla="*/ 35804 w 194429"/>
                <a:gd name="connsiteY56" fmla="*/ 36005 h 193167"/>
                <a:gd name="connsiteX57" fmla="*/ 41900 w 194429"/>
                <a:gd name="connsiteY57" fmla="*/ 35624 h 193167"/>
                <a:gd name="connsiteX58" fmla="*/ 47424 w 194429"/>
                <a:gd name="connsiteY58" fmla="*/ 36005 h 193167"/>
                <a:gd name="connsiteX59" fmla="*/ 47901 w 194429"/>
                <a:gd name="connsiteY59" fmla="*/ 36005 h 193167"/>
                <a:gd name="connsiteX60" fmla="*/ 48281 w 194429"/>
                <a:gd name="connsiteY60" fmla="*/ 35719 h 193167"/>
                <a:gd name="connsiteX61" fmla="*/ 132768 w 194429"/>
                <a:gd name="connsiteY61" fmla="*/ 23336 h 193167"/>
                <a:gd name="connsiteX62" fmla="*/ 110099 w 194429"/>
                <a:gd name="connsiteY62" fmla="*/ 7049 h 193167"/>
                <a:gd name="connsiteX63" fmla="*/ 81619 w 194429"/>
                <a:gd name="connsiteY63" fmla="*/ 20669 h 193167"/>
                <a:gd name="connsiteX64" fmla="*/ 80857 w 194429"/>
                <a:gd name="connsiteY64" fmla="*/ 21622 h 193167"/>
                <a:gd name="connsiteX65" fmla="*/ 82000 w 194429"/>
                <a:gd name="connsiteY65" fmla="*/ 22193 h 193167"/>
                <a:gd name="connsiteX66" fmla="*/ 87048 w 194429"/>
                <a:gd name="connsiteY66" fmla="*/ 26670 h 193167"/>
                <a:gd name="connsiteX67" fmla="*/ 87239 w 194429"/>
                <a:gd name="connsiteY67" fmla="*/ 26956 h 193167"/>
                <a:gd name="connsiteX68" fmla="*/ 87715 w 194429"/>
                <a:gd name="connsiteY68" fmla="*/ 27813 h 193167"/>
                <a:gd name="connsiteX69" fmla="*/ 88572 w 194429"/>
                <a:gd name="connsiteY69" fmla="*/ 27432 h 193167"/>
                <a:gd name="connsiteX70" fmla="*/ 103336 w 194429"/>
                <a:gd name="connsiteY70" fmla="*/ 24098 h 193167"/>
                <a:gd name="connsiteX71" fmla="*/ 118576 w 194429"/>
                <a:gd name="connsiteY71" fmla="*/ 27623 h 193167"/>
                <a:gd name="connsiteX72" fmla="*/ 119529 w 194429"/>
                <a:gd name="connsiteY72" fmla="*/ 28099 h 193167"/>
                <a:gd name="connsiteX73" fmla="*/ 119910 w 194429"/>
                <a:gd name="connsiteY73" fmla="*/ 27051 h 193167"/>
                <a:gd name="connsiteX74" fmla="*/ 121243 w 194429"/>
                <a:gd name="connsiteY74" fmla="*/ 25908 h 193167"/>
                <a:gd name="connsiteX75" fmla="*/ 131054 w 194429"/>
                <a:gd name="connsiteY75" fmla="*/ 24575 h 193167"/>
                <a:gd name="connsiteX76" fmla="*/ 131721 w 194429"/>
                <a:gd name="connsiteY76" fmla="*/ 24575 h 193167"/>
                <a:gd name="connsiteX77" fmla="*/ 133149 w 194429"/>
                <a:gd name="connsiteY77" fmla="*/ 24575 h 193167"/>
                <a:gd name="connsiteX78" fmla="*/ 132768 w 194429"/>
                <a:gd name="connsiteY78" fmla="*/ 23241 h 193167"/>
                <a:gd name="connsiteX79" fmla="*/ 55139 w 194429"/>
                <a:gd name="connsiteY79" fmla="*/ 35814 h 193167"/>
                <a:gd name="connsiteX80" fmla="*/ 54282 w 194429"/>
                <a:gd name="connsiteY80" fmla="*/ 36481 h 193167"/>
                <a:gd name="connsiteX81" fmla="*/ 41614 w 194429"/>
                <a:gd name="connsiteY81" fmla="*/ 53435 h 193167"/>
                <a:gd name="connsiteX82" fmla="*/ 41138 w 194429"/>
                <a:gd name="connsiteY82" fmla="*/ 55150 h 193167"/>
                <a:gd name="connsiteX83" fmla="*/ 42852 w 194429"/>
                <a:gd name="connsiteY83" fmla="*/ 54673 h 193167"/>
                <a:gd name="connsiteX84" fmla="*/ 48186 w 194429"/>
                <a:gd name="connsiteY84" fmla="*/ 53721 h 193167"/>
                <a:gd name="connsiteX85" fmla="*/ 48472 w 194429"/>
                <a:gd name="connsiteY85" fmla="*/ 53721 h 193167"/>
                <a:gd name="connsiteX86" fmla="*/ 49806 w 194429"/>
                <a:gd name="connsiteY86" fmla="*/ 54483 h 193167"/>
                <a:gd name="connsiteX87" fmla="*/ 50472 w 194429"/>
                <a:gd name="connsiteY87" fmla="*/ 55531 h 193167"/>
                <a:gd name="connsiteX88" fmla="*/ 51329 w 194429"/>
                <a:gd name="connsiteY88" fmla="*/ 54578 h 193167"/>
                <a:gd name="connsiteX89" fmla="*/ 54758 w 194429"/>
                <a:gd name="connsiteY89" fmla="*/ 51530 h 193167"/>
                <a:gd name="connsiteX90" fmla="*/ 70570 w 194429"/>
                <a:gd name="connsiteY90" fmla="*/ 45815 h 193167"/>
                <a:gd name="connsiteX91" fmla="*/ 71237 w 194429"/>
                <a:gd name="connsiteY91" fmla="*/ 45815 h 193167"/>
                <a:gd name="connsiteX92" fmla="*/ 71523 w 194429"/>
                <a:gd name="connsiteY92" fmla="*/ 45244 h 193167"/>
                <a:gd name="connsiteX93" fmla="*/ 83333 w 194429"/>
                <a:gd name="connsiteY93" fmla="*/ 30575 h 193167"/>
                <a:gd name="connsiteX94" fmla="*/ 84286 w 194429"/>
                <a:gd name="connsiteY94" fmla="*/ 29909 h 193167"/>
                <a:gd name="connsiteX95" fmla="*/ 79428 w 194429"/>
                <a:gd name="connsiteY95" fmla="*/ 25622 h 193167"/>
                <a:gd name="connsiteX96" fmla="*/ 55139 w 194429"/>
                <a:gd name="connsiteY96" fmla="*/ 35719 h 193167"/>
                <a:gd name="connsiteX97" fmla="*/ 130863 w 194429"/>
                <a:gd name="connsiteY97" fmla="*/ 47435 h 193167"/>
                <a:gd name="connsiteX98" fmla="*/ 103050 w 194429"/>
                <a:gd name="connsiteY98" fmla="*/ 28385 h 193167"/>
                <a:gd name="connsiteX99" fmla="*/ 103050 w 194429"/>
                <a:gd name="connsiteY99" fmla="*/ 28385 h 193167"/>
                <a:gd name="connsiteX100" fmla="*/ 76666 w 194429"/>
                <a:gd name="connsiteY100" fmla="*/ 44768 h 193167"/>
                <a:gd name="connsiteX101" fmla="*/ 75999 w 194429"/>
                <a:gd name="connsiteY101" fmla="*/ 46006 h 193167"/>
                <a:gd name="connsiteX102" fmla="*/ 77428 w 194429"/>
                <a:gd name="connsiteY102" fmla="*/ 46196 h 193167"/>
                <a:gd name="connsiteX103" fmla="*/ 94192 w 194429"/>
                <a:gd name="connsiteY103" fmla="*/ 51816 h 193167"/>
                <a:gd name="connsiteX104" fmla="*/ 94859 w 194429"/>
                <a:gd name="connsiteY104" fmla="*/ 52102 h 193167"/>
                <a:gd name="connsiteX105" fmla="*/ 95335 w 194429"/>
                <a:gd name="connsiteY105" fmla="*/ 51626 h 193167"/>
                <a:gd name="connsiteX106" fmla="*/ 114290 w 194429"/>
                <a:gd name="connsiteY106" fmla="*/ 47149 h 193167"/>
                <a:gd name="connsiteX107" fmla="*/ 114290 w 194429"/>
                <a:gd name="connsiteY107" fmla="*/ 47149 h 193167"/>
                <a:gd name="connsiteX108" fmla="*/ 129720 w 194429"/>
                <a:gd name="connsiteY108" fmla="*/ 48768 h 193167"/>
                <a:gd name="connsiteX109" fmla="*/ 131625 w 194429"/>
                <a:gd name="connsiteY109" fmla="*/ 49244 h 193167"/>
                <a:gd name="connsiteX110" fmla="*/ 130863 w 194429"/>
                <a:gd name="connsiteY110" fmla="*/ 47435 h 193167"/>
                <a:gd name="connsiteX111" fmla="*/ 160867 w 194429"/>
                <a:gd name="connsiteY111" fmla="*/ 64103 h 193167"/>
                <a:gd name="connsiteX112" fmla="*/ 154104 w 194429"/>
                <a:gd name="connsiteY112" fmla="*/ 39624 h 193167"/>
                <a:gd name="connsiteX113" fmla="*/ 131244 w 194429"/>
                <a:gd name="connsiteY113" fmla="*/ 29147 h 193167"/>
                <a:gd name="connsiteX114" fmla="*/ 124958 w 194429"/>
                <a:gd name="connsiteY114" fmla="*/ 29813 h 193167"/>
                <a:gd name="connsiteX115" fmla="*/ 122862 w 194429"/>
                <a:gd name="connsiteY115" fmla="*/ 30194 h 193167"/>
                <a:gd name="connsiteX116" fmla="*/ 124577 w 194429"/>
                <a:gd name="connsiteY116" fmla="*/ 31528 h 193167"/>
                <a:gd name="connsiteX117" fmla="*/ 136007 w 194429"/>
                <a:gd name="connsiteY117" fmla="*/ 48006 h 193167"/>
                <a:gd name="connsiteX118" fmla="*/ 135721 w 194429"/>
                <a:gd name="connsiteY118" fmla="*/ 49816 h 193167"/>
                <a:gd name="connsiteX119" fmla="*/ 134864 w 194429"/>
                <a:gd name="connsiteY119" fmla="*/ 50768 h 193167"/>
                <a:gd name="connsiteX120" fmla="*/ 135912 w 194429"/>
                <a:gd name="connsiteY120" fmla="*/ 51435 h 193167"/>
                <a:gd name="connsiteX121" fmla="*/ 143817 w 194429"/>
                <a:gd name="connsiteY121" fmla="*/ 58579 h 193167"/>
                <a:gd name="connsiteX122" fmla="*/ 144103 w 194429"/>
                <a:gd name="connsiteY122" fmla="*/ 58960 h 193167"/>
                <a:gd name="connsiteX123" fmla="*/ 144675 w 194429"/>
                <a:gd name="connsiteY123" fmla="*/ 58960 h 193167"/>
                <a:gd name="connsiteX124" fmla="*/ 144675 w 194429"/>
                <a:gd name="connsiteY124" fmla="*/ 58960 h 193167"/>
                <a:gd name="connsiteX125" fmla="*/ 159248 w 194429"/>
                <a:gd name="connsiteY125" fmla="*/ 64675 h 193167"/>
                <a:gd name="connsiteX126" fmla="*/ 160581 w 194429"/>
                <a:gd name="connsiteY126" fmla="*/ 65627 h 193167"/>
                <a:gd name="connsiteX127" fmla="*/ 160867 w 194429"/>
                <a:gd name="connsiteY127" fmla="*/ 64008 h 193167"/>
                <a:gd name="connsiteX128" fmla="*/ 19897 w 194429"/>
                <a:gd name="connsiteY128" fmla="*/ 84773 h 193167"/>
                <a:gd name="connsiteX129" fmla="*/ 35994 w 194429"/>
                <a:gd name="connsiteY129" fmla="*/ 57436 h 193167"/>
                <a:gd name="connsiteX130" fmla="*/ 36566 w 194429"/>
                <a:gd name="connsiteY130" fmla="*/ 57150 h 193167"/>
                <a:gd name="connsiteX131" fmla="*/ 36566 w 194429"/>
                <a:gd name="connsiteY131" fmla="*/ 56483 h 193167"/>
                <a:gd name="connsiteX132" fmla="*/ 36566 w 194429"/>
                <a:gd name="connsiteY132" fmla="*/ 56198 h 193167"/>
                <a:gd name="connsiteX133" fmla="*/ 36566 w 194429"/>
                <a:gd name="connsiteY133" fmla="*/ 56102 h 193167"/>
                <a:gd name="connsiteX134" fmla="*/ 42948 w 194429"/>
                <a:gd name="connsiteY134" fmla="*/ 41720 h 193167"/>
                <a:gd name="connsiteX135" fmla="*/ 44186 w 194429"/>
                <a:gd name="connsiteY135" fmla="*/ 40100 h 193167"/>
                <a:gd name="connsiteX136" fmla="*/ 42185 w 194429"/>
                <a:gd name="connsiteY136" fmla="*/ 40100 h 193167"/>
                <a:gd name="connsiteX137" fmla="*/ 41328 w 194429"/>
                <a:gd name="connsiteY137" fmla="*/ 40100 h 193167"/>
                <a:gd name="connsiteX138" fmla="*/ 41328 w 194429"/>
                <a:gd name="connsiteY138" fmla="*/ 40100 h 193167"/>
                <a:gd name="connsiteX139" fmla="*/ 7514 w 194429"/>
                <a:gd name="connsiteY139" fmla="*/ 62865 h 193167"/>
                <a:gd name="connsiteX140" fmla="*/ 10181 w 194429"/>
                <a:gd name="connsiteY140" fmla="*/ 96679 h 193167"/>
                <a:gd name="connsiteX141" fmla="*/ 11325 w 194429"/>
                <a:gd name="connsiteY141" fmla="*/ 98584 h 193167"/>
                <a:gd name="connsiteX142" fmla="*/ 11991 w 194429"/>
                <a:gd name="connsiteY142" fmla="*/ 96488 h 193167"/>
                <a:gd name="connsiteX143" fmla="*/ 16468 w 194429"/>
                <a:gd name="connsiteY143" fmla="*/ 86868 h 193167"/>
                <a:gd name="connsiteX144" fmla="*/ 18183 w 194429"/>
                <a:gd name="connsiteY144" fmla="*/ 85820 h 193167"/>
                <a:gd name="connsiteX145" fmla="*/ 18849 w 194429"/>
                <a:gd name="connsiteY145" fmla="*/ 85820 h 193167"/>
                <a:gd name="connsiteX146" fmla="*/ 20183 w 194429"/>
                <a:gd name="connsiteY146" fmla="*/ 86201 h 193167"/>
                <a:gd name="connsiteX147" fmla="*/ 20183 w 194429"/>
                <a:gd name="connsiteY147" fmla="*/ 84868 h 193167"/>
                <a:gd name="connsiteX148" fmla="*/ 184394 w 194429"/>
                <a:gd name="connsiteY148" fmla="*/ 98870 h 193167"/>
                <a:gd name="connsiteX149" fmla="*/ 185442 w 194429"/>
                <a:gd name="connsiteY149" fmla="*/ 62198 h 193167"/>
                <a:gd name="connsiteX150" fmla="*/ 164582 w 194429"/>
                <a:gd name="connsiteY150" fmla="*/ 45625 h 193167"/>
                <a:gd name="connsiteX151" fmla="*/ 162677 w 194429"/>
                <a:gd name="connsiteY151" fmla="*/ 45053 h 193167"/>
                <a:gd name="connsiteX152" fmla="*/ 163344 w 194429"/>
                <a:gd name="connsiteY152" fmla="*/ 46958 h 193167"/>
                <a:gd name="connsiteX153" fmla="*/ 164201 w 194429"/>
                <a:gd name="connsiteY153" fmla="*/ 68866 h 193167"/>
                <a:gd name="connsiteX154" fmla="*/ 164201 w 194429"/>
                <a:gd name="connsiteY154" fmla="*/ 69342 h 193167"/>
                <a:gd name="connsiteX155" fmla="*/ 164391 w 194429"/>
                <a:gd name="connsiteY155" fmla="*/ 69723 h 193167"/>
                <a:gd name="connsiteX156" fmla="*/ 169916 w 194429"/>
                <a:gd name="connsiteY156" fmla="*/ 79153 h 193167"/>
                <a:gd name="connsiteX157" fmla="*/ 171535 w 194429"/>
                <a:gd name="connsiteY157" fmla="*/ 85153 h 193167"/>
                <a:gd name="connsiteX158" fmla="*/ 171535 w 194429"/>
                <a:gd name="connsiteY158" fmla="*/ 85534 h 193167"/>
                <a:gd name="connsiteX159" fmla="*/ 171916 w 194429"/>
                <a:gd name="connsiteY159" fmla="*/ 85820 h 193167"/>
                <a:gd name="connsiteX160" fmla="*/ 182489 w 194429"/>
                <a:gd name="connsiteY160" fmla="*/ 98870 h 193167"/>
                <a:gd name="connsiteX161" fmla="*/ 183441 w 194429"/>
                <a:gd name="connsiteY161" fmla="*/ 100965 h 193167"/>
                <a:gd name="connsiteX162" fmla="*/ 184299 w 194429"/>
                <a:gd name="connsiteY162" fmla="*/ 98870 h 193167"/>
                <a:gd name="connsiteX163" fmla="*/ 82381 w 194429"/>
                <a:gd name="connsiteY163" fmla="*/ 65151 h 193167"/>
                <a:gd name="connsiteX164" fmla="*/ 92192 w 194429"/>
                <a:gd name="connsiteY164" fmla="*/ 57722 h 193167"/>
                <a:gd name="connsiteX165" fmla="*/ 94002 w 194429"/>
                <a:gd name="connsiteY165" fmla="*/ 56864 h 193167"/>
                <a:gd name="connsiteX166" fmla="*/ 92192 w 194429"/>
                <a:gd name="connsiteY166" fmla="*/ 55912 h 193167"/>
                <a:gd name="connsiteX167" fmla="*/ 72189 w 194429"/>
                <a:gd name="connsiteY167" fmla="*/ 50292 h 193167"/>
                <a:gd name="connsiteX168" fmla="*/ 55997 w 194429"/>
                <a:gd name="connsiteY168" fmla="*/ 56293 h 193167"/>
                <a:gd name="connsiteX169" fmla="*/ 46948 w 194429"/>
                <a:gd name="connsiteY169" fmla="*/ 81915 h 193167"/>
                <a:gd name="connsiteX170" fmla="*/ 46948 w 194429"/>
                <a:gd name="connsiteY170" fmla="*/ 82582 h 193167"/>
                <a:gd name="connsiteX171" fmla="*/ 47710 w 194429"/>
                <a:gd name="connsiteY171" fmla="*/ 82772 h 193167"/>
                <a:gd name="connsiteX172" fmla="*/ 48758 w 194429"/>
                <a:gd name="connsiteY172" fmla="*/ 83344 h 193167"/>
                <a:gd name="connsiteX173" fmla="*/ 49806 w 194429"/>
                <a:gd name="connsiteY173" fmla="*/ 84296 h 193167"/>
                <a:gd name="connsiteX174" fmla="*/ 50377 w 194429"/>
                <a:gd name="connsiteY174" fmla="*/ 82963 h 193167"/>
                <a:gd name="connsiteX175" fmla="*/ 76476 w 194429"/>
                <a:gd name="connsiteY175" fmla="*/ 65056 h 193167"/>
                <a:gd name="connsiteX176" fmla="*/ 81524 w 194429"/>
                <a:gd name="connsiteY176" fmla="*/ 65532 h 193167"/>
                <a:gd name="connsiteX177" fmla="*/ 82095 w 194429"/>
                <a:gd name="connsiteY177" fmla="*/ 65532 h 193167"/>
                <a:gd name="connsiteX178" fmla="*/ 82476 w 194429"/>
                <a:gd name="connsiteY178" fmla="*/ 65246 h 193167"/>
                <a:gd name="connsiteX179" fmla="*/ 140198 w 194429"/>
                <a:gd name="connsiteY179" fmla="*/ 88678 h 193167"/>
                <a:gd name="connsiteX180" fmla="*/ 137340 w 194429"/>
                <a:gd name="connsiteY180" fmla="*/ 58103 h 193167"/>
                <a:gd name="connsiteX181" fmla="*/ 118100 w 194429"/>
                <a:gd name="connsiteY181" fmla="*/ 51149 h 193167"/>
                <a:gd name="connsiteX182" fmla="*/ 118100 w 194429"/>
                <a:gd name="connsiteY182" fmla="*/ 51149 h 193167"/>
                <a:gd name="connsiteX183" fmla="*/ 103622 w 194429"/>
                <a:gd name="connsiteY183" fmla="*/ 53054 h 193167"/>
                <a:gd name="connsiteX184" fmla="*/ 103812 w 194429"/>
                <a:gd name="connsiteY184" fmla="*/ 55055 h 193167"/>
                <a:gd name="connsiteX185" fmla="*/ 104003 w 194429"/>
                <a:gd name="connsiteY185" fmla="*/ 55055 h 193167"/>
                <a:gd name="connsiteX186" fmla="*/ 114480 w 194429"/>
                <a:gd name="connsiteY186" fmla="*/ 57245 h 193167"/>
                <a:gd name="connsiteX187" fmla="*/ 129816 w 194429"/>
                <a:gd name="connsiteY187" fmla="*/ 83058 h 193167"/>
                <a:gd name="connsiteX188" fmla="*/ 129816 w 194429"/>
                <a:gd name="connsiteY188" fmla="*/ 83915 h 193167"/>
                <a:gd name="connsiteX189" fmla="*/ 130673 w 194429"/>
                <a:gd name="connsiteY189" fmla="*/ 84011 h 193167"/>
                <a:gd name="connsiteX190" fmla="*/ 138483 w 194429"/>
                <a:gd name="connsiteY190" fmla="*/ 88773 h 193167"/>
                <a:gd name="connsiteX191" fmla="*/ 139531 w 194429"/>
                <a:gd name="connsiteY191" fmla="*/ 90107 h 193167"/>
                <a:gd name="connsiteX192" fmla="*/ 140198 w 194429"/>
                <a:gd name="connsiteY192" fmla="*/ 88583 h 193167"/>
                <a:gd name="connsiteX193" fmla="*/ 34661 w 194429"/>
                <a:gd name="connsiteY193" fmla="*/ 102965 h 193167"/>
                <a:gd name="connsiteX194" fmla="*/ 42852 w 194429"/>
                <a:gd name="connsiteY194" fmla="*/ 86392 h 193167"/>
                <a:gd name="connsiteX195" fmla="*/ 43233 w 194429"/>
                <a:gd name="connsiteY195" fmla="*/ 86011 h 193167"/>
                <a:gd name="connsiteX196" fmla="*/ 43233 w 194429"/>
                <a:gd name="connsiteY196" fmla="*/ 85534 h 193167"/>
                <a:gd name="connsiteX197" fmla="*/ 47139 w 194429"/>
                <a:gd name="connsiteY197" fmla="*/ 60198 h 193167"/>
                <a:gd name="connsiteX198" fmla="*/ 48281 w 194429"/>
                <a:gd name="connsiteY198" fmla="*/ 58293 h 193167"/>
                <a:gd name="connsiteX199" fmla="*/ 46091 w 194429"/>
                <a:gd name="connsiteY199" fmla="*/ 58674 h 193167"/>
                <a:gd name="connsiteX200" fmla="*/ 25136 w 194429"/>
                <a:gd name="connsiteY200" fmla="*/ 77057 h 193167"/>
                <a:gd name="connsiteX201" fmla="*/ 33042 w 194429"/>
                <a:gd name="connsiteY201" fmla="*/ 103537 h 193167"/>
                <a:gd name="connsiteX202" fmla="*/ 34375 w 194429"/>
                <a:gd name="connsiteY202" fmla="*/ 104680 h 193167"/>
                <a:gd name="connsiteX203" fmla="*/ 34756 w 194429"/>
                <a:gd name="connsiteY203" fmla="*/ 102965 h 193167"/>
                <a:gd name="connsiteX204" fmla="*/ 125434 w 194429"/>
                <a:gd name="connsiteY204" fmla="*/ 80010 h 193167"/>
                <a:gd name="connsiteX205" fmla="*/ 102669 w 194429"/>
                <a:gd name="connsiteY205" fmla="*/ 59627 h 193167"/>
                <a:gd name="connsiteX206" fmla="*/ 86953 w 194429"/>
                <a:gd name="connsiteY206" fmla="*/ 66485 h 193167"/>
                <a:gd name="connsiteX207" fmla="*/ 86477 w 194429"/>
                <a:gd name="connsiteY207" fmla="*/ 66961 h 193167"/>
                <a:gd name="connsiteX208" fmla="*/ 86762 w 194429"/>
                <a:gd name="connsiteY208" fmla="*/ 67723 h 193167"/>
                <a:gd name="connsiteX209" fmla="*/ 86762 w 194429"/>
                <a:gd name="connsiteY209" fmla="*/ 67913 h 193167"/>
                <a:gd name="connsiteX210" fmla="*/ 87048 w 194429"/>
                <a:gd name="connsiteY210" fmla="*/ 68961 h 193167"/>
                <a:gd name="connsiteX211" fmla="*/ 88096 w 194429"/>
                <a:gd name="connsiteY211" fmla="*/ 68580 h 193167"/>
                <a:gd name="connsiteX212" fmla="*/ 93240 w 194429"/>
                <a:gd name="connsiteY212" fmla="*/ 67342 h 193167"/>
                <a:gd name="connsiteX213" fmla="*/ 96573 w 194429"/>
                <a:gd name="connsiteY213" fmla="*/ 67056 h 193167"/>
                <a:gd name="connsiteX214" fmla="*/ 96573 w 194429"/>
                <a:gd name="connsiteY214" fmla="*/ 67056 h 193167"/>
                <a:gd name="connsiteX215" fmla="*/ 113052 w 194429"/>
                <a:gd name="connsiteY215" fmla="*/ 77153 h 193167"/>
                <a:gd name="connsiteX216" fmla="*/ 113242 w 194429"/>
                <a:gd name="connsiteY216" fmla="*/ 77915 h 193167"/>
                <a:gd name="connsiteX217" fmla="*/ 114004 w 194429"/>
                <a:gd name="connsiteY217" fmla="*/ 77915 h 193167"/>
                <a:gd name="connsiteX218" fmla="*/ 123720 w 194429"/>
                <a:gd name="connsiteY218" fmla="*/ 80867 h 193167"/>
                <a:gd name="connsiteX219" fmla="*/ 125434 w 194429"/>
                <a:gd name="connsiteY219" fmla="*/ 82010 h 193167"/>
                <a:gd name="connsiteX220" fmla="*/ 125244 w 194429"/>
                <a:gd name="connsiteY220" fmla="*/ 79915 h 193167"/>
                <a:gd name="connsiteX221" fmla="*/ 162772 w 194429"/>
                <a:gd name="connsiteY221" fmla="*/ 109442 h 193167"/>
                <a:gd name="connsiteX222" fmla="*/ 160962 w 194429"/>
                <a:gd name="connsiteY222" fmla="*/ 71342 h 193167"/>
                <a:gd name="connsiteX223" fmla="*/ 160962 w 194429"/>
                <a:gd name="connsiteY223" fmla="*/ 71152 h 193167"/>
                <a:gd name="connsiteX224" fmla="*/ 160677 w 194429"/>
                <a:gd name="connsiteY224" fmla="*/ 71152 h 193167"/>
                <a:gd name="connsiteX225" fmla="*/ 159724 w 194429"/>
                <a:gd name="connsiteY225" fmla="*/ 70199 h 193167"/>
                <a:gd name="connsiteX226" fmla="*/ 159724 w 194429"/>
                <a:gd name="connsiteY226" fmla="*/ 70009 h 193167"/>
                <a:gd name="connsiteX227" fmla="*/ 159533 w 194429"/>
                <a:gd name="connsiteY227" fmla="*/ 69914 h 193167"/>
                <a:gd name="connsiteX228" fmla="*/ 148008 w 194429"/>
                <a:gd name="connsiteY228" fmla="*/ 64103 h 193167"/>
                <a:gd name="connsiteX229" fmla="*/ 146389 w 194429"/>
                <a:gd name="connsiteY229" fmla="*/ 63722 h 193167"/>
                <a:gd name="connsiteX230" fmla="*/ 146865 w 194429"/>
                <a:gd name="connsiteY230" fmla="*/ 65342 h 193167"/>
                <a:gd name="connsiteX231" fmla="*/ 144579 w 194429"/>
                <a:gd name="connsiteY231" fmla="*/ 89440 h 193167"/>
                <a:gd name="connsiteX232" fmla="*/ 144103 w 194429"/>
                <a:gd name="connsiteY232" fmla="*/ 90583 h 193167"/>
                <a:gd name="connsiteX233" fmla="*/ 145341 w 194429"/>
                <a:gd name="connsiteY233" fmla="*/ 90773 h 193167"/>
                <a:gd name="connsiteX234" fmla="*/ 160867 w 194429"/>
                <a:gd name="connsiteY234" fmla="*/ 109157 h 193167"/>
                <a:gd name="connsiteX235" fmla="*/ 162772 w 194429"/>
                <a:gd name="connsiteY235" fmla="*/ 109442 h 193167"/>
                <a:gd name="connsiteX236" fmla="*/ 59902 w 194429"/>
                <a:gd name="connsiteY236" fmla="*/ 109157 h 193167"/>
                <a:gd name="connsiteX237" fmla="*/ 60093 w 194429"/>
                <a:gd name="connsiteY237" fmla="*/ 108871 h 193167"/>
                <a:gd name="connsiteX238" fmla="*/ 60283 w 194429"/>
                <a:gd name="connsiteY238" fmla="*/ 108585 h 193167"/>
                <a:gd name="connsiteX239" fmla="*/ 61807 w 194429"/>
                <a:gd name="connsiteY239" fmla="*/ 107633 h 193167"/>
                <a:gd name="connsiteX240" fmla="*/ 62760 w 194429"/>
                <a:gd name="connsiteY240" fmla="*/ 107633 h 193167"/>
                <a:gd name="connsiteX241" fmla="*/ 62760 w 194429"/>
                <a:gd name="connsiteY241" fmla="*/ 106204 h 193167"/>
                <a:gd name="connsiteX242" fmla="*/ 62760 w 194429"/>
                <a:gd name="connsiteY242" fmla="*/ 105537 h 193167"/>
                <a:gd name="connsiteX243" fmla="*/ 67998 w 194429"/>
                <a:gd name="connsiteY243" fmla="*/ 93345 h 193167"/>
                <a:gd name="connsiteX244" fmla="*/ 68856 w 194429"/>
                <a:gd name="connsiteY244" fmla="*/ 92488 h 193167"/>
                <a:gd name="connsiteX245" fmla="*/ 67808 w 194429"/>
                <a:gd name="connsiteY245" fmla="*/ 91821 h 193167"/>
                <a:gd name="connsiteX246" fmla="*/ 67141 w 194429"/>
                <a:gd name="connsiteY246" fmla="*/ 89726 h 193167"/>
                <a:gd name="connsiteX247" fmla="*/ 81524 w 194429"/>
                <a:gd name="connsiteY247" fmla="*/ 71914 h 193167"/>
                <a:gd name="connsiteX248" fmla="*/ 83810 w 194429"/>
                <a:gd name="connsiteY248" fmla="*/ 70485 h 193167"/>
                <a:gd name="connsiteX249" fmla="*/ 81238 w 194429"/>
                <a:gd name="connsiteY249" fmla="*/ 70009 h 193167"/>
                <a:gd name="connsiteX250" fmla="*/ 76666 w 194429"/>
                <a:gd name="connsiteY250" fmla="*/ 69628 h 193167"/>
                <a:gd name="connsiteX251" fmla="*/ 54949 w 194429"/>
                <a:gd name="connsiteY251" fmla="*/ 83630 h 193167"/>
                <a:gd name="connsiteX252" fmla="*/ 58378 w 194429"/>
                <a:gd name="connsiteY252" fmla="*/ 109442 h 193167"/>
                <a:gd name="connsiteX253" fmla="*/ 59235 w 194429"/>
                <a:gd name="connsiteY253" fmla="*/ 110490 h 193167"/>
                <a:gd name="connsiteX254" fmla="*/ 59997 w 194429"/>
                <a:gd name="connsiteY254" fmla="*/ 109347 h 193167"/>
                <a:gd name="connsiteX255" fmla="*/ 89525 w 194429"/>
                <a:gd name="connsiteY255" fmla="*/ 88297 h 193167"/>
                <a:gd name="connsiteX256" fmla="*/ 95621 w 194429"/>
                <a:gd name="connsiteY256" fmla="*/ 85630 h 193167"/>
                <a:gd name="connsiteX257" fmla="*/ 96002 w 194429"/>
                <a:gd name="connsiteY257" fmla="*/ 85630 h 193167"/>
                <a:gd name="connsiteX258" fmla="*/ 96192 w 194429"/>
                <a:gd name="connsiteY258" fmla="*/ 85153 h 193167"/>
                <a:gd name="connsiteX259" fmla="*/ 96573 w 194429"/>
                <a:gd name="connsiteY259" fmla="*/ 84582 h 193167"/>
                <a:gd name="connsiteX260" fmla="*/ 108289 w 194429"/>
                <a:gd name="connsiteY260" fmla="*/ 78581 h 193167"/>
                <a:gd name="connsiteX261" fmla="*/ 109242 w 194429"/>
                <a:gd name="connsiteY261" fmla="*/ 78391 h 193167"/>
                <a:gd name="connsiteX262" fmla="*/ 109242 w 194429"/>
                <a:gd name="connsiteY262" fmla="*/ 77438 h 193167"/>
                <a:gd name="connsiteX263" fmla="*/ 99145 w 194429"/>
                <a:gd name="connsiteY263" fmla="*/ 71628 h 193167"/>
                <a:gd name="connsiteX264" fmla="*/ 85429 w 194429"/>
                <a:gd name="connsiteY264" fmla="*/ 74486 h 193167"/>
                <a:gd name="connsiteX265" fmla="*/ 72570 w 194429"/>
                <a:gd name="connsiteY265" fmla="*/ 87630 h 193167"/>
                <a:gd name="connsiteX266" fmla="*/ 71332 w 194429"/>
                <a:gd name="connsiteY266" fmla="*/ 90202 h 193167"/>
                <a:gd name="connsiteX267" fmla="*/ 73904 w 194429"/>
                <a:gd name="connsiteY267" fmla="*/ 88964 h 193167"/>
                <a:gd name="connsiteX268" fmla="*/ 82476 w 194429"/>
                <a:gd name="connsiteY268" fmla="*/ 87059 h 193167"/>
                <a:gd name="connsiteX269" fmla="*/ 82476 w 194429"/>
                <a:gd name="connsiteY269" fmla="*/ 87059 h 193167"/>
                <a:gd name="connsiteX270" fmla="*/ 87525 w 194429"/>
                <a:gd name="connsiteY270" fmla="*/ 87725 h 193167"/>
                <a:gd name="connsiteX271" fmla="*/ 88382 w 194429"/>
                <a:gd name="connsiteY271" fmla="*/ 88202 h 193167"/>
                <a:gd name="connsiteX272" fmla="*/ 88953 w 194429"/>
                <a:gd name="connsiteY272" fmla="*/ 88678 h 193167"/>
                <a:gd name="connsiteX273" fmla="*/ 89525 w 194429"/>
                <a:gd name="connsiteY273" fmla="*/ 88297 h 193167"/>
                <a:gd name="connsiteX274" fmla="*/ 118862 w 194429"/>
                <a:gd name="connsiteY274" fmla="*/ 107728 h 193167"/>
                <a:gd name="connsiteX275" fmla="*/ 125815 w 194429"/>
                <a:gd name="connsiteY275" fmla="*/ 102775 h 193167"/>
                <a:gd name="connsiteX276" fmla="*/ 124386 w 194429"/>
                <a:gd name="connsiteY276" fmla="*/ 87154 h 193167"/>
                <a:gd name="connsiteX277" fmla="*/ 106575 w 194429"/>
                <a:gd name="connsiteY277" fmla="*/ 83534 h 193167"/>
                <a:gd name="connsiteX278" fmla="*/ 104574 w 194429"/>
                <a:gd name="connsiteY278" fmla="*/ 84296 h 193167"/>
                <a:gd name="connsiteX279" fmla="*/ 106479 w 194429"/>
                <a:gd name="connsiteY279" fmla="*/ 85344 h 193167"/>
                <a:gd name="connsiteX280" fmla="*/ 114956 w 194429"/>
                <a:gd name="connsiteY280" fmla="*/ 102299 h 193167"/>
                <a:gd name="connsiteX281" fmla="*/ 114956 w 194429"/>
                <a:gd name="connsiteY281" fmla="*/ 102680 h 193167"/>
                <a:gd name="connsiteX282" fmla="*/ 115242 w 194429"/>
                <a:gd name="connsiteY282" fmla="*/ 103061 h 193167"/>
                <a:gd name="connsiteX283" fmla="*/ 115242 w 194429"/>
                <a:gd name="connsiteY283" fmla="*/ 103061 h 193167"/>
                <a:gd name="connsiteX284" fmla="*/ 117719 w 194429"/>
                <a:gd name="connsiteY284" fmla="*/ 107252 h 193167"/>
                <a:gd name="connsiteX285" fmla="*/ 118100 w 194429"/>
                <a:gd name="connsiteY285" fmla="*/ 107918 h 193167"/>
                <a:gd name="connsiteX286" fmla="*/ 118862 w 194429"/>
                <a:gd name="connsiteY286" fmla="*/ 107728 h 193167"/>
                <a:gd name="connsiteX287" fmla="*/ 115814 w 194429"/>
                <a:gd name="connsiteY287" fmla="*/ 137065 h 193167"/>
                <a:gd name="connsiteX288" fmla="*/ 137245 w 194429"/>
                <a:gd name="connsiteY288" fmla="*/ 120682 h 193167"/>
                <a:gd name="connsiteX289" fmla="*/ 133149 w 194429"/>
                <a:gd name="connsiteY289" fmla="*/ 89916 h 193167"/>
                <a:gd name="connsiteX290" fmla="*/ 130768 w 194429"/>
                <a:gd name="connsiteY290" fmla="*/ 88297 h 193167"/>
                <a:gd name="connsiteX291" fmla="*/ 131625 w 194429"/>
                <a:gd name="connsiteY291" fmla="*/ 91059 h 193167"/>
                <a:gd name="connsiteX292" fmla="*/ 130482 w 194429"/>
                <a:gd name="connsiteY292" fmla="*/ 103537 h 193167"/>
                <a:gd name="connsiteX293" fmla="*/ 120481 w 194429"/>
                <a:gd name="connsiteY293" fmla="*/ 111633 h 193167"/>
                <a:gd name="connsiteX294" fmla="*/ 119529 w 194429"/>
                <a:gd name="connsiteY294" fmla="*/ 111919 h 193167"/>
                <a:gd name="connsiteX295" fmla="*/ 119719 w 194429"/>
                <a:gd name="connsiteY295" fmla="*/ 112871 h 193167"/>
                <a:gd name="connsiteX296" fmla="*/ 111813 w 194429"/>
                <a:gd name="connsiteY296" fmla="*/ 134969 h 193167"/>
                <a:gd name="connsiteX297" fmla="*/ 109908 w 194429"/>
                <a:gd name="connsiteY297" fmla="*/ 136303 h 193167"/>
                <a:gd name="connsiteX298" fmla="*/ 112194 w 194429"/>
                <a:gd name="connsiteY298" fmla="*/ 136779 h 193167"/>
                <a:gd name="connsiteX299" fmla="*/ 115909 w 194429"/>
                <a:gd name="connsiteY299" fmla="*/ 137160 h 193167"/>
                <a:gd name="connsiteX300" fmla="*/ 97431 w 194429"/>
                <a:gd name="connsiteY300" fmla="*/ 118872 h 193167"/>
                <a:gd name="connsiteX301" fmla="*/ 109908 w 194429"/>
                <a:gd name="connsiteY301" fmla="*/ 106966 h 193167"/>
                <a:gd name="connsiteX302" fmla="*/ 104003 w 194429"/>
                <a:gd name="connsiteY302" fmla="*/ 88868 h 193167"/>
                <a:gd name="connsiteX303" fmla="*/ 103717 w 194429"/>
                <a:gd name="connsiteY303" fmla="*/ 88678 h 193167"/>
                <a:gd name="connsiteX304" fmla="*/ 103336 w 194429"/>
                <a:gd name="connsiteY304" fmla="*/ 88678 h 193167"/>
                <a:gd name="connsiteX305" fmla="*/ 103050 w 194429"/>
                <a:gd name="connsiteY305" fmla="*/ 88773 h 193167"/>
                <a:gd name="connsiteX306" fmla="*/ 102955 w 194429"/>
                <a:gd name="connsiteY306" fmla="*/ 88773 h 193167"/>
                <a:gd name="connsiteX307" fmla="*/ 84191 w 194429"/>
                <a:gd name="connsiteY307" fmla="*/ 101918 h 193167"/>
                <a:gd name="connsiteX308" fmla="*/ 93525 w 194429"/>
                <a:gd name="connsiteY308" fmla="*/ 118015 h 193167"/>
                <a:gd name="connsiteX309" fmla="*/ 97431 w 194429"/>
                <a:gd name="connsiteY309" fmla="*/ 118682 h 193167"/>
                <a:gd name="connsiteX310" fmla="*/ 39804 w 194429"/>
                <a:gd name="connsiteY310" fmla="*/ 148400 h 193167"/>
                <a:gd name="connsiteX311" fmla="*/ 42757 w 194429"/>
                <a:gd name="connsiteY311" fmla="*/ 134493 h 193167"/>
                <a:gd name="connsiteX312" fmla="*/ 43043 w 194429"/>
                <a:gd name="connsiteY312" fmla="*/ 133922 h 193167"/>
                <a:gd name="connsiteX313" fmla="*/ 42662 w 194429"/>
                <a:gd name="connsiteY313" fmla="*/ 133445 h 193167"/>
                <a:gd name="connsiteX314" fmla="*/ 34185 w 194429"/>
                <a:gd name="connsiteY314" fmla="*/ 110204 h 193167"/>
                <a:gd name="connsiteX315" fmla="*/ 34185 w 194429"/>
                <a:gd name="connsiteY315" fmla="*/ 109442 h 193167"/>
                <a:gd name="connsiteX316" fmla="*/ 33423 w 194429"/>
                <a:gd name="connsiteY316" fmla="*/ 109252 h 193167"/>
                <a:gd name="connsiteX317" fmla="*/ 32660 w 194429"/>
                <a:gd name="connsiteY317" fmla="*/ 108871 h 193167"/>
                <a:gd name="connsiteX318" fmla="*/ 21040 w 194429"/>
                <a:gd name="connsiteY318" fmla="*/ 91440 h 193167"/>
                <a:gd name="connsiteX319" fmla="*/ 20373 w 194429"/>
                <a:gd name="connsiteY319" fmla="*/ 88868 h 193167"/>
                <a:gd name="connsiteX320" fmla="*/ 19135 w 194429"/>
                <a:gd name="connsiteY320" fmla="*/ 91250 h 193167"/>
                <a:gd name="connsiteX321" fmla="*/ 16182 w 194429"/>
                <a:gd name="connsiteY321" fmla="*/ 125063 h 193167"/>
                <a:gd name="connsiteX322" fmla="*/ 38471 w 194429"/>
                <a:gd name="connsiteY322" fmla="*/ 149447 h 193167"/>
                <a:gd name="connsiteX323" fmla="*/ 39900 w 194429"/>
                <a:gd name="connsiteY323" fmla="*/ 150114 h 193167"/>
                <a:gd name="connsiteX324" fmla="*/ 39900 w 194429"/>
                <a:gd name="connsiteY324" fmla="*/ 148495 h 193167"/>
                <a:gd name="connsiteX325" fmla="*/ 61426 w 194429"/>
                <a:gd name="connsiteY325" fmla="*/ 139732 h 193167"/>
                <a:gd name="connsiteX326" fmla="*/ 61807 w 194429"/>
                <a:gd name="connsiteY326" fmla="*/ 139256 h 193167"/>
                <a:gd name="connsiteX327" fmla="*/ 62664 w 194429"/>
                <a:gd name="connsiteY327" fmla="*/ 138589 h 193167"/>
                <a:gd name="connsiteX328" fmla="*/ 61998 w 194429"/>
                <a:gd name="connsiteY328" fmla="*/ 137827 h 193167"/>
                <a:gd name="connsiteX329" fmla="*/ 57330 w 194429"/>
                <a:gd name="connsiteY329" fmla="*/ 115348 h 193167"/>
                <a:gd name="connsiteX330" fmla="*/ 57521 w 194429"/>
                <a:gd name="connsiteY330" fmla="*/ 114776 h 193167"/>
                <a:gd name="connsiteX331" fmla="*/ 57045 w 194429"/>
                <a:gd name="connsiteY331" fmla="*/ 114395 h 193167"/>
                <a:gd name="connsiteX332" fmla="*/ 48377 w 194429"/>
                <a:gd name="connsiteY332" fmla="*/ 91250 h 193167"/>
                <a:gd name="connsiteX333" fmla="*/ 48567 w 194429"/>
                <a:gd name="connsiteY333" fmla="*/ 89821 h 193167"/>
                <a:gd name="connsiteX334" fmla="*/ 47139 w 194429"/>
                <a:gd name="connsiteY334" fmla="*/ 90202 h 193167"/>
                <a:gd name="connsiteX335" fmla="*/ 46472 w 194429"/>
                <a:gd name="connsiteY335" fmla="*/ 90202 h 193167"/>
                <a:gd name="connsiteX336" fmla="*/ 46281 w 194429"/>
                <a:gd name="connsiteY336" fmla="*/ 90202 h 193167"/>
                <a:gd name="connsiteX337" fmla="*/ 45710 w 194429"/>
                <a:gd name="connsiteY337" fmla="*/ 90202 h 193167"/>
                <a:gd name="connsiteX338" fmla="*/ 45424 w 194429"/>
                <a:gd name="connsiteY338" fmla="*/ 90583 h 193167"/>
                <a:gd name="connsiteX339" fmla="*/ 39804 w 194429"/>
                <a:gd name="connsiteY339" fmla="*/ 119348 h 193167"/>
                <a:gd name="connsiteX340" fmla="*/ 60283 w 194429"/>
                <a:gd name="connsiteY340" fmla="*/ 140303 h 193167"/>
                <a:gd name="connsiteX341" fmla="*/ 61045 w 194429"/>
                <a:gd name="connsiteY341" fmla="*/ 140589 h 193167"/>
                <a:gd name="connsiteX342" fmla="*/ 61426 w 194429"/>
                <a:gd name="connsiteY342" fmla="*/ 139827 h 193167"/>
                <a:gd name="connsiteX343" fmla="*/ 82572 w 194429"/>
                <a:gd name="connsiteY343" fmla="*/ 119539 h 193167"/>
                <a:gd name="connsiteX344" fmla="*/ 83715 w 194429"/>
                <a:gd name="connsiteY344" fmla="*/ 119539 h 193167"/>
                <a:gd name="connsiteX345" fmla="*/ 84000 w 194429"/>
                <a:gd name="connsiteY345" fmla="*/ 119539 h 193167"/>
                <a:gd name="connsiteX346" fmla="*/ 84286 w 194429"/>
                <a:gd name="connsiteY346" fmla="*/ 119348 h 193167"/>
                <a:gd name="connsiteX347" fmla="*/ 84477 w 194429"/>
                <a:gd name="connsiteY347" fmla="*/ 119253 h 193167"/>
                <a:gd name="connsiteX348" fmla="*/ 85524 w 194429"/>
                <a:gd name="connsiteY348" fmla="*/ 118586 h 193167"/>
                <a:gd name="connsiteX349" fmla="*/ 84667 w 194429"/>
                <a:gd name="connsiteY349" fmla="*/ 117729 h 193167"/>
                <a:gd name="connsiteX350" fmla="*/ 79714 w 194429"/>
                <a:gd name="connsiteY350" fmla="*/ 101822 h 193167"/>
                <a:gd name="connsiteX351" fmla="*/ 84000 w 194429"/>
                <a:gd name="connsiteY351" fmla="*/ 93250 h 193167"/>
                <a:gd name="connsiteX352" fmla="*/ 85334 w 194429"/>
                <a:gd name="connsiteY352" fmla="*/ 91726 h 193167"/>
                <a:gd name="connsiteX353" fmla="*/ 83333 w 194429"/>
                <a:gd name="connsiteY353" fmla="*/ 91726 h 193167"/>
                <a:gd name="connsiteX354" fmla="*/ 82667 w 194429"/>
                <a:gd name="connsiteY354" fmla="*/ 91631 h 193167"/>
                <a:gd name="connsiteX355" fmla="*/ 67331 w 194429"/>
                <a:gd name="connsiteY355" fmla="*/ 105537 h 193167"/>
                <a:gd name="connsiteX356" fmla="*/ 71237 w 194429"/>
                <a:gd name="connsiteY356" fmla="*/ 114872 h 193167"/>
                <a:gd name="connsiteX357" fmla="*/ 82667 w 194429"/>
                <a:gd name="connsiteY357" fmla="*/ 119634 h 193167"/>
                <a:gd name="connsiteX358" fmla="*/ 160867 w 194429"/>
                <a:gd name="connsiteY358" fmla="*/ 151162 h 193167"/>
                <a:gd name="connsiteX359" fmla="*/ 173821 w 194429"/>
                <a:gd name="connsiteY359" fmla="*/ 93250 h 193167"/>
                <a:gd name="connsiteX360" fmla="*/ 172202 w 194429"/>
                <a:gd name="connsiteY360" fmla="*/ 91535 h 193167"/>
                <a:gd name="connsiteX361" fmla="*/ 172011 w 194429"/>
                <a:gd name="connsiteY361" fmla="*/ 93917 h 193167"/>
                <a:gd name="connsiteX362" fmla="*/ 158010 w 194429"/>
                <a:gd name="connsiteY362" fmla="*/ 124968 h 193167"/>
                <a:gd name="connsiteX363" fmla="*/ 158200 w 194429"/>
                <a:gd name="connsiteY363" fmla="*/ 125444 h 193167"/>
                <a:gd name="connsiteX364" fmla="*/ 158200 w 194429"/>
                <a:gd name="connsiteY364" fmla="*/ 125444 h 193167"/>
                <a:gd name="connsiteX365" fmla="*/ 159248 w 194429"/>
                <a:gd name="connsiteY365" fmla="*/ 150019 h 193167"/>
                <a:gd name="connsiteX366" fmla="*/ 158486 w 194429"/>
                <a:gd name="connsiteY366" fmla="*/ 152686 h 193167"/>
                <a:gd name="connsiteX367" fmla="*/ 160772 w 194429"/>
                <a:gd name="connsiteY367" fmla="*/ 151162 h 193167"/>
                <a:gd name="connsiteX368" fmla="*/ 128768 w 194429"/>
                <a:gd name="connsiteY368" fmla="*/ 143637 h 193167"/>
                <a:gd name="connsiteX369" fmla="*/ 152199 w 194429"/>
                <a:gd name="connsiteY369" fmla="*/ 126968 h 193167"/>
                <a:gd name="connsiteX370" fmla="*/ 154485 w 194429"/>
                <a:gd name="connsiteY370" fmla="*/ 101346 h 193167"/>
                <a:gd name="connsiteX371" fmla="*/ 143246 w 194429"/>
                <a:gd name="connsiteY371" fmla="*/ 95059 h 193167"/>
                <a:gd name="connsiteX372" fmla="*/ 141912 w 194429"/>
                <a:gd name="connsiteY372" fmla="*/ 95059 h 193167"/>
                <a:gd name="connsiteX373" fmla="*/ 142293 w 194429"/>
                <a:gd name="connsiteY373" fmla="*/ 96298 h 193167"/>
                <a:gd name="connsiteX374" fmla="*/ 140769 w 194429"/>
                <a:gd name="connsiteY374" fmla="*/ 124111 h 193167"/>
                <a:gd name="connsiteX375" fmla="*/ 127720 w 194429"/>
                <a:gd name="connsiteY375" fmla="*/ 138303 h 193167"/>
                <a:gd name="connsiteX376" fmla="*/ 127339 w 194429"/>
                <a:gd name="connsiteY376" fmla="*/ 138494 h 193167"/>
                <a:gd name="connsiteX377" fmla="*/ 127339 w 194429"/>
                <a:gd name="connsiteY377" fmla="*/ 138970 h 193167"/>
                <a:gd name="connsiteX378" fmla="*/ 127244 w 194429"/>
                <a:gd name="connsiteY378" fmla="*/ 139351 h 193167"/>
                <a:gd name="connsiteX379" fmla="*/ 126482 w 194429"/>
                <a:gd name="connsiteY379" fmla="*/ 141256 h 193167"/>
                <a:gd name="connsiteX380" fmla="*/ 126101 w 194429"/>
                <a:gd name="connsiteY380" fmla="*/ 142208 h 193167"/>
                <a:gd name="connsiteX381" fmla="*/ 125625 w 194429"/>
                <a:gd name="connsiteY381" fmla="*/ 143447 h 193167"/>
                <a:gd name="connsiteX382" fmla="*/ 126958 w 194429"/>
                <a:gd name="connsiteY382" fmla="*/ 143447 h 193167"/>
                <a:gd name="connsiteX383" fmla="*/ 128863 w 194429"/>
                <a:gd name="connsiteY383" fmla="*/ 143637 h 193167"/>
                <a:gd name="connsiteX384" fmla="*/ 82667 w 194429"/>
                <a:gd name="connsiteY384" fmla="*/ 124016 h 193167"/>
                <a:gd name="connsiteX385" fmla="*/ 64664 w 194429"/>
                <a:gd name="connsiteY385" fmla="*/ 113252 h 193167"/>
                <a:gd name="connsiteX386" fmla="*/ 63712 w 194429"/>
                <a:gd name="connsiteY386" fmla="*/ 111443 h 193167"/>
                <a:gd name="connsiteX387" fmla="*/ 62855 w 194429"/>
                <a:gd name="connsiteY387" fmla="*/ 113252 h 193167"/>
                <a:gd name="connsiteX388" fmla="*/ 65617 w 194429"/>
                <a:gd name="connsiteY388" fmla="*/ 135255 h 193167"/>
                <a:gd name="connsiteX389" fmla="*/ 79047 w 194429"/>
                <a:gd name="connsiteY389" fmla="*/ 140875 h 193167"/>
                <a:gd name="connsiteX390" fmla="*/ 91430 w 194429"/>
                <a:gd name="connsiteY390" fmla="*/ 136779 h 193167"/>
                <a:gd name="connsiteX391" fmla="*/ 92573 w 194429"/>
                <a:gd name="connsiteY391" fmla="*/ 135922 h 193167"/>
                <a:gd name="connsiteX392" fmla="*/ 91430 w 194429"/>
                <a:gd name="connsiteY392" fmla="*/ 135160 h 193167"/>
                <a:gd name="connsiteX393" fmla="*/ 84191 w 194429"/>
                <a:gd name="connsiteY393" fmla="*/ 124778 h 193167"/>
                <a:gd name="connsiteX394" fmla="*/ 84000 w 194429"/>
                <a:gd name="connsiteY394" fmla="*/ 124016 h 193167"/>
                <a:gd name="connsiteX395" fmla="*/ 83143 w 194429"/>
                <a:gd name="connsiteY395" fmla="*/ 124016 h 193167"/>
                <a:gd name="connsiteX396" fmla="*/ 82667 w 194429"/>
                <a:gd name="connsiteY396" fmla="*/ 124016 h 193167"/>
                <a:gd name="connsiteX397" fmla="*/ 112766 w 194429"/>
                <a:gd name="connsiteY397" fmla="*/ 111919 h 193167"/>
                <a:gd name="connsiteX398" fmla="*/ 112385 w 194429"/>
                <a:gd name="connsiteY398" fmla="*/ 112586 h 193167"/>
                <a:gd name="connsiteX399" fmla="*/ 97431 w 194429"/>
                <a:gd name="connsiteY399" fmla="*/ 123349 h 193167"/>
                <a:gd name="connsiteX400" fmla="*/ 92478 w 194429"/>
                <a:gd name="connsiteY400" fmla="*/ 122492 h 193167"/>
                <a:gd name="connsiteX401" fmla="*/ 90192 w 194429"/>
                <a:gd name="connsiteY401" fmla="*/ 121634 h 193167"/>
                <a:gd name="connsiteX402" fmla="*/ 89239 w 194429"/>
                <a:gd name="connsiteY402" fmla="*/ 121158 h 193167"/>
                <a:gd name="connsiteX403" fmla="*/ 88858 w 194429"/>
                <a:gd name="connsiteY403" fmla="*/ 122206 h 193167"/>
                <a:gd name="connsiteX404" fmla="*/ 88668 w 194429"/>
                <a:gd name="connsiteY404" fmla="*/ 122492 h 193167"/>
                <a:gd name="connsiteX405" fmla="*/ 88287 w 194429"/>
                <a:gd name="connsiteY405" fmla="*/ 122968 h 193167"/>
                <a:gd name="connsiteX406" fmla="*/ 88287 w 194429"/>
                <a:gd name="connsiteY406" fmla="*/ 123444 h 193167"/>
                <a:gd name="connsiteX407" fmla="*/ 110099 w 194429"/>
                <a:gd name="connsiteY407" fmla="*/ 130683 h 193167"/>
                <a:gd name="connsiteX408" fmla="*/ 115337 w 194429"/>
                <a:gd name="connsiteY408" fmla="*/ 112871 h 193167"/>
                <a:gd name="connsiteX409" fmla="*/ 115147 w 194429"/>
                <a:gd name="connsiteY409" fmla="*/ 112205 h 193167"/>
                <a:gd name="connsiteX410" fmla="*/ 114480 w 194429"/>
                <a:gd name="connsiteY410" fmla="*/ 112205 h 193167"/>
                <a:gd name="connsiteX411" fmla="*/ 114099 w 194429"/>
                <a:gd name="connsiteY411" fmla="*/ 112205 h 193167"/>
                <a:gd name="connsiteX412" fmla="*/ 113623 w 194429"/>
                <a:gd name="connsiteY412" fmla="*/ 112205 h 193167"/>
                <a:gd name="connsiteX413" fmla="*/ 112861 w 194429"/>
                <a:gd name="connsiteY413" fmla="*/ 112014 h 193167"/>
                <a:gd name="connsiteX414" fmla="*/ 127434 w 194429"/>
                <a:gd name="connsiteY414" fmla="*/ 173355 h 193167"/>
                <a:gd name="connsiteX415" fmla="*/ 150294 w 194429"/>
                <a:gd name="connsiteY415" fmla="*/ 158782 h 193167"/>
                <a:gd name="connsiteX416" fmla="*/ 155819 w 194429"/>
                <a:gd name="connsiteY416" fmla="*/ 132969 h 193167"/>
                <a:gd name="connsiteX417" fmla="*/ 155343 w 194429"/>
                <a:gd name="connsiteY417" fmla="*/ 130588 h 193167"/>
                <a:gd name="connsiteX418" fmla="*/ 153914 w 194429"/>
                <a:gd name="connsiteY418" fmla="*/ 132588 h 193167"/>
                <a:gd name="connsiteX419" fmla="*/ 128768 w 194429"/>
                <a:gd name="connsiteY419" fmla="*/ 148209 h 193167"/>
                <a:gd name="connsiteX420" fmla="*/ 124101 w 194429"/>
                <a:gd name="connsiteY420" fmla="*/ 147733 h 193167"/>
                <a:gd name="connsiteX421" fmla="*/ 123434 w 194429"/>
                <a:gd name="connsiteY421" fmla="*/ 147542 h 193167"/>
                <a:gd name="connsiteX422" fmla="*/ 123053 w 194429"/>
                <a:gd name="connsiteY422" fmla="*/ 148114 h 193167"/>
                <a:gd name="connsiteX423" fmla="*/ 100574 w 194429"/>
                <a:gd name="connsiteY423" fmla="*/ 163544 h 193167"/>
                <a:gd name="connsiteX424" fmla="*/ 99145 w 194429"/>
                <a:gd name="connsiteY424" fmla="*/ 163830 h 193167"/>
                <a:gd name="connsiteX425" fmla="*/ 99907 w 194429"/>
                <a:gd name="connsiteY425" fmla="*/ 165068 h 193167"/>
                <a:gd name="connsiteX426" fmla="*/ 121624 w 194429"/>
                <a:gd name="connsiteY426" fmla="*/ 173927 h 193167"/>
                <a:gd name="connsiteX427" fmla="*/ 125720 w 194429"/>
                <a:gd name="connsiteY427" fmla="*/ 173641 h 193167"/>
                <a:gd name="connsiteX428" fmla="*/ 125910 w 194429"/>
                <a:gd name="connsiteY428" fmla="*/ 173641 h 193167"/>
                <a:gd name="connsiteX429" fmla="*/ 126006 w 194429"/>
                <a:gd name="connsiteY429" fmla="*/ 173641 h 193167"/>
                <a:gd name="connsiteX430" fmla="*/ 126863 w 194429"/>
                <a:gd name="connsiteY430" fmla="*/ 173450 h 193167"/>
                <a:gd name="connsiteX431" fmla="*/ 127053 w 194429"/>
                <a:gd name="connsiteY431" fmla="*/ 173450 h 193167"/>
                <a:gd name="connsiteX432" fmla="*/ 127244 w 194429"/>
                <a:gd name="connsiteY432" fmla="*/ 173450 h 193167"/>
                <a:gd name="connsiteX433" fmla="*/ 127434 w 194429"/>
                <a:gd name="connsiteY433" fmla="*/ 173450 h 193167"/>
                <a:gd name="connsiteX434" fmla="*/ 47424 w 194429"/>
                <a:gd name="connsiteY434" fmla="*/ 138113 h 193167"/>
                <a:gd name="connsiteX435" fmla="*/ 46281 w 194429"/>
                <a:gd name="connsiteY435" fmla="*/ 137255 h 193167"/>
                <a:gd name="connsiteX436" fmla="*/ 45805 w 194429"/>
                <a:gd name="connsiteY436" fmla="*/ 138589 h 193167"/>
                <a:gd name="connsiteX437" fmla="*/ 56092 w 194429"/>
                <a:gd name="connsiteY437" fmla="*/ 169736 h 193167"/>
                <a:gd name="connsiteX438" fmla="*/ 67998 w 194429"/>
                <a:gd name="connsiteY438" fmla="*/ 172879 h 193167"/>
                <a:gd name="connsiteX439" fmla="*/ 86858 w 194429"/>
                <a:gd name="connsiteY439" fmla="*/ 165068 h 193167"/>
                <a:gd name="connsiteX440" fmla="*/ 88191 w 194429"/>
                <a:gd name="connsiteY440" fmla="*/ 163735 h 193167"/>
                <a:gd name="connsiteX441" fmla="*/ 86381 w 194429"/>
                <a:gd name="connsiteY441" fmla="*/ 163354 h 193167"/>
                <a:gd name="connsiteX442" fmla="*/ 63617 w 194429"/>
                <a:gd name="connsiteY442" fmla="*/ 146018 h 193167"/>
                <a:gd name="connsiteX443" fmla="*/ 63331 w 194429"/>
                <a:gd name="connsiteY443" fmla="*/ 145447 h 193167"/>
                <a:gd name="connsiteX444" fmla="*/ 47424 w 194429"/>
                <a:gd name="connsiteY444" fmla="*/ 138208 h 193167"/>
                <a:gd name="connsiteX445" fmla="*/ 101145 w 194429"/>
                <a:gd name="connsiteY445" fmla="*/ 138113 h 193167"/>
                <a:gd name="connsiteX446" fmla="*/ 97240 w 194429"/>
                <a:gd name="connsiteY446" fmla="*/ 137636 h 193167"/>
                <a:gd name="connsiteX447" fmla="*/ 96383 w 194429"/>
                <a:gd name="connsiteY447" fmla="*/ 137446 h 193167"/>
                <a:gd name="connsiteX448" fmla="*/ 96097 w 194429"/>
                <a:gd name="connsiteY448" fmla="*/ 138303 h 193167"/>
                <a:gd name="connsiteX449" fmla="*/ 95526 w 194429"/>
                <a:gd name="connsiteY449" fmla="*/ 139160 h 193167"/>
                <a:gd name="connsiteX450" fmla="*/ 79047 w 194429"/>
                <a:gd name="connsiteY450" fmla="*/ 145161 h 193167"/>
                <a:gd name="connsiteX451" fmla="*/ 69237 w 194429"/>
                <a:gd name="connsiteY451" fmla="*/ 143066 h 193167"/>
                <a:gd name="connsiteX452" fmla="*/ 66379 w 194429"/>
                <a:gd name="connsiteY452" fmla="*/ 141732 h 193167"/>
                <a:gd name="connsiteX453" fmla="*/ 67903 w 194429"/>
                <a:gd name="connsiteY453" fmla="*/ 144494 h 193167"/>
                <a:gd name="connsiteX454" fmla="*/ 93811 w 194429"/>
                <a:gd name="connsiteY454" fmla="*/ 159925 h 193167"/>
                <a:gd name="connsiteX455" fmla="*/ 118862 w 194429"/>
                <a:gd name="connsiteY455" fmla="*/ 146590 h 193167"/>
                <a:gd name="connsiteX456" fmla="*/ 119243 w 194429"/>
                <a:gd name="connsiteY456" fmla="*/ 146018 h 193167"/>
                <a:gd name="connsiteX457" fmla="*/ 118862 w 194429"/>
                <a:gd name="connsiteY457" fmla="*/ 145447 h 193167"/>
                <a:gd name="connsiteX458" fmla="*/ 118862 w 194429"/>
                <a:gd name="connsiteY458" fmla="*/ 142685 h 193167"/>
                <a:gd name="connsiteX459" fmla="*/ 119910 w 194429"/>
                <a:gd name="connsiteY459" fmla="*/ 140970 h 193167"/>
                <a:gd name="connsiteX460" fmla="*/ 117909 w 194429"/>
                <a:gd name="connsiteY460" fmla="*/ 141161 h 193167"/>
                <a:gd name="connsiteX461" fmla="*/ 116100 w 194429"/>
                <a:gd name="connsiteY461" fmla="*/ 141161 h 193167"/>
                <a:gd name="connsiteX462" fmla="*/ 104670 w 194429"/>
                <a:gd name="connsiteY462" fmla="*/ 138017 h 193167"/>
                <a:gd name="connsiteX463" fmla="*/ 104384 w 194429"/>
                <a:gd name="connsiteY463" fmla="*/ 137827 h 193167"/>
                <a:gd name="connsiteX464" fmla="*/ 104003 w 194429"/>
                <a:gd name="connsiteY464" fmla="*/ 137827 h 193167"/>
                <a:gd name="connsiteX465" fmla="*/ 101241 w 194429"/>
                <a:gd name="connsiteY465" fmla="*/ 138113 h 193167"/>
                <a:gd name="connsiteX466" fmla="*/ 92192 w 194429"/>
                <a:gd name="connsiteY466" fmla="*/ 188881 h 193167"/>
                <a:gd name="connsiteX467" fmla="*/ 118195 w 194429"/>
                <a:gd name="connsiteY467" fmla="*/ 179546 h 193167"/>
                <a:gd name="connsiteX468" fmla="*/ 120481 w 194429"/>
                <a:gd name="connsiteY468" fmla="*/ 178022 h 193167"/>
                <a:gd name="connsiteX469" fmla="*/ 117719 w 194429"/>
                <a:gd name="connsiteY469" fmla="*/ 177737 h 193167"/>
                <a:gd name="connsiteX470" fmla="*/ 94287 w 194429"/>
                <a:gd name="connsiteY470" fmla="*/ 166783 h 193167"/>
                <a:gd name="connsiteX471" fmla="*/ 93811 w 194429"/>
                <a:gd name="connsiteY471" fmla="*/ 166116 h 193167"/>
                <a:gd name="connsiteX472" fmla="*/ 93144 w 194429"/>
                <a:gd name="connsiteY472" fmla="*/ 164687 h 193167"/>
                <a:gd name="connsiteX473" fmla="*/ 92097 w 194429"/>
                <a:gd name="connsiteY473" fmla="*/ 165926 h 193167"/>
                <a:gd name="connsiteX474" fmla="*/ 72475 w 194429"/>
                <a:gd name="connsiteY474" fmla="*/ 176879 h 193167"/>
                <a:gd name="connsiteX475" fmla="*/ 70856 w 194429"/>
                <a:gd name="connsiteY475" fmla="*/ 177070 h 193167"/>
                <a:gd name="connsiteX476" fmla="*/ 71808 w 194429"/>
                <a:gd name="connsiteY476" fmla="*/ 178403 h 193167"/>
                <a:gd name="connsiteX477" fmla="*/ 92192 w 194429"/>
                <a:gd name="connsiteY477" fmla="*/ 188976 h 19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</a:cxnLst>
              <a:rect l="l" t="t" r="r" b="b"/>
              <a:pathLst>
                <a:path w="194429" h="193167">
                  <a:moveTo>
                    <a:pt x="69141" y="0"/>
                  </a:moveTo>
                  <a:cubicBezTo>
                    <a:pt x="76285" y="0"/>
                    <a:pt x="82381" y="2858"/>
                    <a:pt x="87239" y="8573"/>
                  </a:cubicBezTo>
                  <a:lnTo>
                    <a:pt x="87810" y="9239"/>
                  </a:lnTo>
                  <a:lnTo>
                    <a:pt x="88572" y="8763"/>
                  </a:lnTo>
                  <a:cubicBezTo>
                    <a:pt x="95049" y="4953"/>
                    <a:pt x="102574" y="2762"/>
                    <a:pt x="109813" y="2762"/>
                  </a:cubicBezTo>
                  <a:cubicBezTo>
                    <a:pt x="124291" y="2762"/>
                    <a:pt x="134769" y="10859"/>
                    <a:pt x="137721" y="24479"/>
                  </a:cubicBezTo>
                  <a:lnTo>
                    <a:pt x="137721" y="25146"/>
                  </a:lnTo>
                  <a:cubicBezTo>
                    <a:pt x="137721" y="25146"/>
                    <a:pt x="138483" y="25241"/>
                    <a:pt x="138483" y="25241"/>
                  </a:cubicBezTo>
                  <a:cubicBezTo>
                    <a:pt x="147151" y="27146"/>
                    <a:pt x="154771" y="32290"/>
                    <a:pt x="159819" y="39719"/>
                  </a:cubicBezTo>
                  <a:lnTo>
                    <a:pt x="160200" y="40195"/>
                  </a:lnTo>
                  <a:lnTo>
                    <a:pt x="160772" y="40195"/>
                  </a:lnTo>
                  <a:cubicBezTo>
                    <a:pt x="160772" y="40195"/>
                    <a:pt x="161153" y="40100"/>
                    <a:pt x="161248" y="40100"/>
                  </a:cubicBezTo>
                  <a:cubicBezTo>
                    <a:pt x="161248" y="40100"/>
                    <a:pt x="161343" y="40100"/>
                    <a:pt x="161439" y="40100"/>
                  </a:cubicBezTo>
                  <a:cubicBezTo>
                    <a:pt x="175440" y="42577"/>
                    <a:pt x="186870" y="51721"/>
                    <a:pt x="191919" y="64484"/>
                  </a:cubicBezTo>
                  <a:cubicBezTo>
                    <a:pt x="196776" y="76676"/>
                    <a:pt x="194585" y="90488"/>
                    <a:pt x="185346" y="106871"/>
                  </a:cubicBezTo>
                  <a:lnTo>
                    <a:pt x="185156" y="107156"/>
                  </a:lnTo>
                  <a:lnTo>
                    <a:pt x="185156" y="107537"/>
                  </a:lnTo>
                  <a:cubicBezTo>
                    <a:pt x="188585" y="127445"/>
                    <a:pt x="175250" y="150305"/>
                    <a:pt x="155533" y="158687"/>
                  </a:cubicBezTo>
                  <a:lnTo>
                    <a:pt x="155247" y="158687"/>
                  </a:lnTo>
                  <a:cubicBezTo>
                    <a:pt x="155247" y="158687"/>
                    <a:pt x="155057" y="159068"/>
                    <a:pt x="155057" y="159068"/>
                  </a:cubicBezTo>
                  <a:cubicBezTo>
                    <a:pt x="149151" y="168497"/>
                    <a:pt x="139150" y="175260"/>
                    <a:pt x="128101" y="177260"/>
                  </a:cubicBezTo>
                  <a:lnTo>
                    <a:pt x="127815" y="177260"/>
                  </a:lnTo>
                  <a:cubicBezTo>
                    <a:pt x="127815" y="177260"/>
                    <a:pt x="127625" y="177546"/>
                    <a:pt x="127625" y="177546"/>
                  </a:cubicBezTo>
                  <a:cubicBezTo>
                    <a:pt x="117052" y="187166"/>
                    <a:pt x="103336" y="193167"/>
                    <a:pt x="91716" y="193167"/>
                  </a:cubicBezTo>
                  <a:cubicBezTo>
                    <a:pt x="80095" y="193167"/>
                    <a:pt x="71904" y="187928"/>
                    <a:pt x="66189" y="178022"/>
                  </a:cubicBezTo>
                  <a:cubicBezTo>
                    <a:pt x="66189" y="178022"/>
                    <a:pt x="66189" y="178022"/>
                    <a:pt x="66189" y="177927"/>
                  </a:cubicBezTo>
                  <a:cubicBezTo>
                    <a:pt x="66189" y="177832"/>
                    <a:pt x="66189" y="177737"/>
                    <a:pt x="66189" y="177641"/>
                  </a:cubicBezTo>
                  <a:lnTo>
                    <a:pt x="65998" y="177070"/>
                  </a:lnTo>
                  <a:lnTo>
                    <a:pt x="65331" y="177070"/>
                  </a:lnTo>
                  <a:cubicBezTo>
                    <a:pt x="60474" y="176594"/>
                    <a:pt x="55902" y="174879"/>
                    <a:pt x="51996" y="172212"/>
                  </a:cubicBezTo>
                  <a:cubicBezTo>
                    <a:pt x="46377" y="168307"/>
                    <a:pt x="42376" y="162306"/>
                    <a:pt x="40662" y="155353"/>
                  </a:cubicBezTo>
                  <a:lnTo>
                    <a:pt x="40471" y="154686"/>
                  </a:lnTo>
                  <a:lnTo>
                    <a:pt x="39804" y="154686"/>
                  </a:lnTo>
                  <a:cubicBezTo>
                    <a:pt x="39804" y="154686"/>
                    <a:pt x="39614" y="154496"/>
                    <a:pt x="39519" y="154496"/>
                  </a:cubicBezTo>
                  <a:cubicBezTo>
                    <a:pt x="39519" y="154496"/>
                    <a:pt x="39423" y="154496"/>
                    <a:pt x="39328" y="154496"/>
                  </a:cubicBezTo>
                  <a:cubicBezTo>
                    <a:pt x="17897" y="145733"/>
                    <a:pt x="6181" y="125063"/>
                    <a:pt x="10181" y="103156"/>
                  </a:cubicBezTo>
                  <a:lnTo>
                    <a:pt x="10372" y="102108"/>
                  </a:lnTo>
                  <a:lnTo>
                    <a:pt x="9324" y="102108"/>
                  </a:lnTo>
                  <a:cubicBezTo>
                    <a:pt x="8658" y="101918"/>
                    <a:pt x="8181" y="101537"/>
                    <a:pt x="7800" y="100965"/>
                  </a:cubicBezTo>
                  <a:cubicBezTo>
                    <a:pt x="-105" y="89440"/>
                    <a:pt x="-2106" y="76200"/>
                    <a:pt x="2276" y="63627"/>
                  </a:cubicBezTo>
                  <a:cubicBezTo>
                    <a:pt x="6657" y="51149"/>
                    <a:pt x="16754" y="41339"/>
                    <a:pt x="29422" y="37529"/>
                  </a:cubicBezTo>
                  <a:lnTo>
                    <a:pt x="30089" y="37338"/>
                  </a:lnTo>
                  <a:lnTo>
                    <a:pt x="30089" y="36671"/>
                  </a:lnTo>
                  <a:cubicBezTo>
                    <a:pt x="31518" y="18479"/>
                    <a:pt x="51234" y="0"/>
                    <a:pt x="69141" y="0"/>
                  </a:cubicBezTo>
                  <a:lnTo>
                    <a:pt x="69141" y="0"/>
                  </a:lnTo>
                  <a:close/>
                  <a:moveTo>
                    <a:pt x="48377" y="35814"/>
                  </a:moveTo>
                  <a:cubicBezTo>
                    <a:pt x="52377" y="32195"/>
                    <a:pt x="56949" y="29051"/>
                    <a:pt x="60474" y="26670"/>
                  </a:cubicBezTo>
                  <a:cubicBezTo>
                    <a:pt x="66093" y="22955"/>
                    <a:pt x="71142" y="21050"/>
                    <a:pt x="75428" y="20765"/>
                  </a:cubicBezTo>
                  <a:lnTo>
                    <a:pt x="75904" y="20765"/>
                  </a:lnTo>
                  <a:cubicBezTo>
                    <a:pt x="75904" y="20765"/>
                    <a:pt x="76190" y="20288"/>
                    <a:pt x="76190" y="20288"/>
                  </a:cubicBezTo>
                  <a:cubicBezTo>
                    <a:pt x="78095" y="17431"/>
                    <a:pt x="80476" y="14764"/>
                    <a:pt x="83238" y="12383"/>
                  </a:cubicBezTo>
                  <a:lnTo>
                    <a:pt x="84096" y="11716"/>
                  </a:lnTo>
                  <a:lnTo>
                    <a:pt x="83333" y="10954"/>
                  </a:lnTo>
                  <a:cubicBezTo>
                    <a:pt x="79238" y="6572"/>
                    <a:pt x="74285" y="4382"/>
                    <a:pt x="68570" y="4382"/>
                  </a:cubicBezTo>
                  <a:cubicBezTo>
                    <a:pt x="54092" y="4382"/>
                    <a:pt x="37233" y="19431"/>
                    <a:pt x="34661" y="34862"/>
                  </a:cubicBezTo>
                  <a:lnTo>
                    <a:pt x="34470" y="36195"/>
                  </a:lnTo>
                  <a:lnTo>
                    <a:pt x="35804" y="36005"/>
                  </a:lnTo>
                  <a:cubicBezTo>
                    <a:pt x="37804" y="35719"/>
                    <a:pt x="39900" y="35624"/>
                    <a:pt x="41900" y="35624"/>
                  </a:cubicBezTo>
                  <a:cubicBezTo>
                    <a:pt x="43710" y="35624"/>
                    <a:pt x="45614" y="35719"/>
                    <a:pt x="47424" y="36005"/>
                  </a:cubicBezTo>
                  <a:lnTo>
                    <a:pt x="47901" y="36005"/>
                  </a:lnTo>
                  <a:cubicBezTo>
                    <a:pt x="47901" y="36005"/>
                    <a:pt x="48281" y="35719"/>
                    <a:pt x="48281" y="35719"/>
                  </a:cubicBezTo>
                  <a:close/>
                  <a:moveTo>
                    <a:pt x="132768" y="23336"/>
                  </a:moveTo>
                  <a:cubicBezTo>
                    <a:pt x="129530" y="12954"/>
                    <a:pt x="121243" y="7049"/>
                    <a:pt x="110099" y="7049"/>
                  </a:cubicBezTo>
                  <a:cubicBezTo>
                    <a:pt x="99526" y="7049"/>
                    <a:pt x="88382" y="12383"/>
                    <a:pt x="81619" y="20669"/>
                  </a:cubicBezTo>
                  <a:lnTo>
                    <a:pt x="80857" y="21622"/>
                  </a:lnTo>
                  <a:lnTo>
                    <a:pt x="82000" y="22193"/>
                  </a:lnTo>
                  <a:cubicBezTo>
                    <a:pt x="83905" y="23241"/>
                    <a:pt x="85620" y="24670"/>
                    <a:pt x="87048" y="26670"/>
                  </a:cubicBezTo>
                  <a:cubicBezTo>
                    <a:pt x="87048" y="26765"/>
                    <a:pt x="87144" y="26861"/>
                    <a:pt x="87239" y="26956"/>
                  </a:cubicBezTo>
                  <a:lnTo>
                    <a:pt x="87715" y="27813"/>
                  </a:lnTo>
                  <a:lnTo>
                    <a:pt x="88572" y="27432"/>
                  </a:lnTo>
                  <a:cubicBezTo>
                    <a:pt x="93144" y="25241"/>
                    <a:pt x="98288" y="24098"/>
                    <a:pt x="103336" y="24098"/>
                  </a:cubicBezTo>
                  <a:cubicBezTo>
                    <a:pt x="108384" y="24098"/>
                    <a:pt x="113814" y="25337"/>
                    <a:pt x="118576" y="27623"/>
                  </a:cubicBezTo>
                  <a:lnTo>
                    <a:pt x="119529" y="28099"/>
                  </a:lnTo>
                  <a:lnTo>
                    <a:pt x="119910" y="27051"/>
                  </a:lnTo>
                  <a:cubicBezTo>
                    <a:pt x="120195" y="26480"/>
                    <a:pt x="120576" y="26099"/>
                    <a:pt x="121243" y="25908"/>
                  </a:cubicBezTo>
                  <a:cubicBezTo>
                    <a:pt x="124481" y="25051"/>
                    <a:pt x="127720" y="24575"/>
                    <a:pt x="131054" y="24575"/>
                  </a:cubicBezTo>
                  <a:cubicBezTo>
                    <a:pt x="131244" y="24575"/>
                    <a:pt x="131530" y="24575"/>
                    <a:pt x="131721" y="24575"/>
                  </a:cubicBezTo>
                  <a:lnTo>
                    <a:pt x="133149" y="24575"/>
                  </a:lnTo>
                  <a:cubicBezTo>
                    <a:pt x="133149" y="24575"/>
                    <a:pt x="132768" y="23241"/>
                    <a:pt x="132768" y="23241"/>
                  </a:cubicBezTo>
                  <a:close/>
                  <a:moveTo>
                    <a:pt x="55139" y="35814"/>
                  </a:moveTo>
                  <a:lnTo>
                    <a:pt x="54282" y="36481"/>
                  </a:lnTo>
                  <a:cubicBezTo>
                    <a:pt x="47520" y="41910"/>
                    <a:pt x="43519" y="47339"/>
                    <a:pt x="41614" y="53435"/>
                  </a:cubicBezTo>
                  <a:lnTo>
                    <a:pt x="41138" y="55150"/>
                  </a:lnTo>
                  <a:lnTo>
                    <a:pt x="42852" y="54673"/>
                  </a:lnTo>
                  <a:cubicBezTo>
                    <a:pt x="44567" y="54197"/>
                    <a:pt x="46377" y="53912"/>
                    <a:pt x="48186" y="53721"/>
                  </a:cubicBezTo>
                  <a:cubicBezTo>
                    <a:pt x="48186" y="53721"/>
                    <a:pt x="48377" y="53721"/>
                    <a:pt x="48472" y="53721"/>
                  </a:cubicBezTo>
                  <a:cubicBezTo>
                    <a:pt x="49044" y="53721"/>
                    <a:pt x="49520" y="53912"/>
                    <a:pt x="49806" y="54483"/>
                  </a:cubicBezTo>
                  <a:lnTo>
                    <a:pt x="50472" y="55531"/>
                  </a:lnTo>
                  <a:lnTo>
                    <a:pt x="51329" y="54578"/>
                  </a:lnTo>
                  <a:cubicBezTo>
                    <a:pt x="52377" y="53435"/>
                    <a:pt x="53616" y="52388"/>
                    <a:pt x="54758" y="51530"/>
                  </a:cubicBezTo>
                  <a:cubicBezTo>
                    <a:pt x="59331" y="48006"/>
                    <a:pt x="64664" y="46101"/>
                    <a:pt x="70570" y="45815"/>
                  </a:cubicBezTo>
                  <a:lnTo>
                    <a:pt x="71237" y="45815"/>
                  </a:lnTo>
                  <a:cubicBezTo>
                    <a:pt x="71237" y="45815"/>
                    <a:pt x="71523" y="45244"/>
                    <a:pt x="71523" y="45244"/>
                  </a:cubicBezTo>
                  <a:cubicBezTo>
                    <a:pt x="74190" y="39243"/>
                    <a:pt x="78095" y="34290"/>
                    <a:pt x="83333" y="30575"/>
                  </a:cubicBezTo>
                  <a:lnTo>
                    <a:pt x="84286" y="29909"/>
                  </a:lnTo>
                  <a:cubicBezTo>
                    <a:pt x="82857" y="27718"/>
                    <a:pt x="81905" y="26765"/>
                    <a:pt x="79428" y="25622"/>
                  </a:cubicBezTo>
                  <a:cubicBezTo>
                    <a:pt x="71999" y="22384"/>
                    <a:pt x="61426" y="30671"/>
                    <a:pt x="55139" y="35719"/>
                  </a:cubicBezTo>
                  <a:close/>
                  <a:moveTo>
                    <a:pt x="130863" y="47435"/>
                  </a:moveTo>
                  <a:cubicBezTo>
                    <a:pt x="126101" y="35719"/>
                    <a:pt x="115433" y="28385"/>
                    <a:pt x="103050" y="28385"/>
                  </a:cubicBezTo>
                  <a:lnTo>
                    <a:pt x="103050" y="28385"/>
                  </a:lnTo>
                  <a:cubicBezTo>
                    <a:pt x="91811" y="28385"/>
                    <a:pt x="81905" y="34481"/>
                    <a:pt x="76666" y="44768"/>
                  </a:cubicBezTo>
                  <a:lnTo>
                    <a:pt x="75999" y="46006"/>
                  </a:lnTo>
                  <a:lnTo>
                    <a:pt x="77428" y="46196"/>
                  </a:lnTo>
                  <a:cubicBezTo>
                    <a:pt x="82762" y="46958"/>
                    <a:pt x="88382" y="48863"/>
                    <a:pt x="94192" y="51816"/>
                  </a:cubicBezTo>
                  <a:lnTo>
                    <a:pt x="94859" y="52102"/>
                  </a:lnTo>
                  <a:lnTo>
                    <a:pt x="95335" y="51626"/>
                  </a:lnTo>
                  <a:cubicBezTo>
                    <a:pt x="98383" y="48768"/>
                    <a:pt x="105146" y="47149"/>
                    <a:pt x="114290" y="47149"/>
                  </a:cubicBezTo>
                  <a:lnTo>
                    <a:pt x="114290" y="47149"/>
                  </a:lnTo>
                  <a:cubicBezTo>
                    <a:pt x="119719" y="47149"/>
                    <a:pt x="125720" y="47720"/>
                    <a:pt x="129720" y="48768"/>
                  </a:cubicBezTo>
                  <a:lnTo>
                    <a:pt x="131625" y="49244"/>
                  </a:lnTo>
                  <a:lnTo>
                    <a:pt x="130863" y="47435"/>
                  </a:lnTo>
                  <a:close/>
                  <a:moveTo>
                    <a:pt x="160867" y="64103"/>
                  </a:moveTo>
                  <a:cubicBezTo>
                    <a:pt x="162296" y="55245"/>
                    <a:pt x="159819" y="46292"/>
                    <a:pt x="154104" y="39624"/>
                  </a:cubicBezTo>
                  <a:cubicBezTo>
                    <a:pt x="148389" y="32957"/>
                    <a:pt x="140103" y="29147"/>
                    <a:pt x="131244" y="29147"/>
                  </a:cubicBezTo>
                  <a:cubicBezTo>
                    <a:pt x="129149" y="29147"/>
                    <a:pt x="127053" y="29337"/>
                    <a:pt x="124958" y="29813"/>
                  </a:cubicBezTo>
                  <a:lnTo>
                    <a:pt x="122862" y="30194"/>
                  </a:lnTo>
                  <a:lnTo>
                    <a:pt x="124577" y="31528"/>
                  </a:lnTo>
                  <a:cubicBezTo>
                    <a:pt x="129816" y="35719"/>
                    <a:pt x="133626" y="41243"/>
                    <a:pt x="136007" y="48006"/>
                  </a:cubicBezTo>
                  <a:cubicBezTo>
                    <a:pt x="136293" y="48673"/>
                    <a:pt x="136102" y="49340"/>
                    <a:pt x="135721" y="49816"/>
                  </a:cubicBezTo>
                  <a:lnTo>
                    <a:pt x="134864" y="50768"/>
                  </a:lnTo>
                  <a:lnTo>
                    <a:pt x="135912" y="51435"/>
                  </a:lnTo>
                  <a:cubicBezTo>
                    <a:pt x="139245" y="53340"/>
                    <a:pt x="141912" y="55817"/>
                    <a:pt x="143817" y="58579"/>
                  </a:cubicBezTo>
                  <a:lnTo>
                    <a:pt x="144103" y="58960"/>
                  </a:lnTo>
                  <a:lnTo>
                    <a:pt x="144675" y="58960"/>
                  </a:lnTo>
                  <a:cubicBezTo>
                    <a:pt x="144675" y="58960"/>
                    <a:pt x="144675" y="58960"/>
                    <a:pt x="144675" y="58960"/>
                  </a:cubicBezTo>
                  <a:cubicBezTo>
                    <a:pt x="150104" y="59627"/>
                    <a:pt x="154962" y="61532"/>
                    <a:pt x="159248" y="64675"/>
                  </a:cubicBezTo>
                  <a:lnTo>
                    <a:pt x="160581" y="65627"/>
                  </a:lnTo>
                  <a:lnTo>
                    <a:pt x="160867" y="64008"/>
                  </a:lnTo>
                  <a:close/>
                  <a:moveTo>
                    <a:pt x="19897" y="84773"/>
                  </a:moveTo>
                  <a:cubicBezTo>
                    <a:pt x="19611" y="73247"/>
                    <a:pt x="25803" y="62675"/>
                    <a:pt x="35994" y="57436"/>
                  </a:cubicBezTo>
                  <a:lnTo>
                    <a:pt x="36566" y="57150"/>
                  </a:lnTo>
                  <a:lnTo>
                    <a:pt x="36566" y="56483"/>
                  </a:lnTo>
                  <a:cubicBezTo>
                    <a:pt x="36566" y="56483"/>
                    <a:pt x="36566" y="56293"/>
                    <a:pt x="36566" y="56198"/>
                  </a:cubicBezTo>
                  <a:cubicBezTo>
                    <a:pt x="36566" y="56198"/>
                    <a:pt x="36566" y="56198"/>
                    <a:pt x="36566" y="56102"/>
                  </a:cubicBezTo>
                  <a:cubicBezTo>
                    <a:pt x="37328" y="50959"/>
                    <a:pt x="39328" y="46292"/>
                    <a:pt x="42948" y="41720"/>
                  </a:cubicBezTo>
                  <a:lnTo>
                    <a:pt x="44186" y="40100"/>
                  </a:lnTo>
                  <a:lnTo>
                    <a:pt x="42185" y="40100"/>
                  </a:lnTo>
                  <a:cubicBezTo>
                    <a:pt x="42185" y="40100"/>
                    <a:pt x="41614" y="40100"/>
                    <a:pt x="41328" y="40100"/>
                  </a:cubicBezTo>
                  <a:lnTo>
                    <a:pt x="41328" y="40100"/>
                  </a:lnTo>
                  <a:cubicBezTo>
                    <a:pt x="26279" y="40100"/>
                    <a:pt x="13229" y="48863"/>
                    <a:pt x="7514" y="62865"/>
                  </a:cubicBezTo>
                  <a:cubicBezTo>
                    <a:pt x="3038" y="73914"/>
                    <a:pt x="3990" y="86201"/>
                    <a:pt x="10181" y="96679"/>
                  </a:cubicBezTo>
                  <a:lnTo>
                    <a:pt x="11325" y="98584"/>
                  </a:lnTo>
                  <a:lnTo>
                    <a:pt x="11991" y="96488"/>
                  </a:lnTo>
                  <a:cubicBezTo>
                    <a:pt x="13134" y="93155"/>
                    <a:pt x="14658" y="89916"/>
                    <a:pt x="16468" y="86868"/>
                  </a:cubicBezTo>
                  <a:cubicBezTo>
                    <a:pt x="16849" y="86201"/>
                    <a:pt x="17421" y="85820"/>
                    <a:pt x="18183" y="85820"/>
                  </a:cubicBezTo>
                  <a:cubicBezTo>
                    <a:pt x="18373" y="85820"/>
                    <a:pt x="18564" y="85820"/>
                    <a:pt x="18849" y="85820"/>
                  </a:cubicBezTo>
                  <a:lnTo>
                    <a:pt x="20183" y="86201"/>
                  </a:lnTo>
                  <a:lnTo>
                    <a:pt x="20183" y="84868"/>
                  </a:lnTo>
                  <a:close/>
                  <a:moveTo>
                    <a:pt x="184394" y="98870"/>
                  </a:moveTo>
                  <a:cubicBezTo>
                    <a:pt x="189918" y="85630"/>
                    <a:pt x="190299" y="72295"/>
                    <a:pt x="185442" y="62198"/>
                  </a:cubicBezTo>
                  <a:cubicBezTo>
                    <a:pt x="181536" y="54102"/>
                    <a:pt x="174297" y="48387"/>
                    <a:pt x="164582" y="45625"/>
                  </a:cubicBezTo>
                  <a:lnTo>
                    <a:pt x="162677" y="45053"/>
                  </a:lnTo>
                  <a:lnTo>
                    <a:pt x="163344" y="46958"/>
                  </a:lnTo>
                  <a:cubicBezTo>
                    <a:pt x="166010" y="53912"/>
                    <a:pt x="166296" y="61436"/>
                    <a:pt x="164201" y="68866"/>
                  </a:cubicBezTo>
                  <a:lnTo>
                    <a:pt x="164201" y="69342"/>
                  </a:lnTo>
                  <a:cubicBezTo>
                    <a:pt x="164201" y="69342"/>
                    <a:pt x="164391" y="69723"/>
                    <a:pt x="164391" y="69723"/>
                  </a:cubicBezTo>
                  <a:cubicBezTo>
                    <a:pt x="166773" y="72581"/>
                    <a:pt x="168582" y="75724"/>
                    <a:pt x="169916" y="79153"/>
                  </a:cubicBezTo>
                  <a:cubicBezTo>
                    <a:pt x="170583" y="81058"/>
                    <a:pt x="171154" y="83058"/>
                    <a:pt x="171535" y="85153"/>
                  </a:cubicBezTo>
                  <a:lnTo>
                    <a:pt x="171535" y="85534"/>
                  </a:lnTo>
                  <a:cubicBezTo>
                    <a:pt x="171535" y="85534"/>
                    <a:pt x="171916" y="85820"/>
                    <a:pt x="171916" y="85820"/>
                  </a:cubicBezTo>
                  <a:cubicBezTo>
                    <a:pt x="176583" y="89440"/>
                    <a:pt x="180203" y="93821"/>
                    <a:pt x="182489" y="98870"/>
                  </a:cubicBezTo>
                  <a:lnTo>
                    <a:pt x="183441" y="100965"/>
                  </a:lnTo>
                  <a:lnTo>
                    <a:pt x="184299" y="98870"/>
                  </a:lnTo>
                  <a:close/>
                  <a:moveTo>
                    <a:pt x="82381" y="65151"/>
                  </a:moveTo>
                  <a:cubicBezTo>
                    <a:pt x="85048" y="62103"/>
                    <a:pt x="88477" y="59531"/>
                    <a:pt x="92192" y="57722"/>
                  </a:cubicBezTo>
                  <a:lnTo>
                    <a:pt x="94002" y="56864"/>
                  </a:lnTo>
                  <a:lnTo>
                    <a:pt x="92192" y="55912"/>
                  </a:lnTo>
                  <a:cubicBezTo>
                    <a:pt x="84953" y="52197"/>
                    <a:pt x="78190" y="50292"/>
                    <a:pt x="72189" y="50292"/>
                  </a:cubicBezTo>
                  <a:cubicBezTo>
                    <a:pt x="66189" y="50292"/>
                    <a:pt x="60474" y="52292"/>
                    <a:pt x="55997" y="56293"/>
                  </a:cubicBezTo>
                  <a:cubicBezTo>
                    <a:pt x="48758" y="62770"/>
                    <a:pt x="45329" y="72295"/>
                    <a:pt x="46948" y="81915"/>
                  </a:cubicBezTo>
                  <a:lnTo>
                    <a:pt x="46948" y="82582"/>
                  </a:lnTo>
                  <a:cubicBezTo>
                    <a:pt x="46948" y="82582"/>
                    <a:pt x="47710" y="82772"/>
                    <a:pt x="47710" y="82772"/>
                  </a:cubicBezTo>
                  <a:cubicBezTo>
                    <a:pt x="48186" y="82868"/>
                    <a:pt x="48472" y="83058"/>
                    <a:pt x="48758" y="83344"/>
                  </a:cubicBezTo>
                  <a:lnTo>
                    <a:pt x="49806" y="84296"/>
                  </a:lnTo>
                  <a:lnTo>
                    <a:pt x="50377" y="82963"/>
                  </a:lnTo>
                  <a:cubicBezTo>
                    <a:pt x="54854" y="72104"/>
                    <a:pt x="65141" y="65056"/>
                    <a:pt x="76476" y="65056"/>
                  </a:cubicBezTo>
                  <a:cubicBezTo>
                    <a:pt x="78095" y="65056"/>
                    <a:pt x="79809" y="65246"/>
                    <a:pt x="81524" y="65532"/>
                  </a:cubicBezTo>
                  <a:lnTo>
                    <a:pt x="82095" y="65532"/>
                  </a:lnTo>
                  <a:cubicBezTo>
                    <a:pt x="82095" y="65532"/>
                    <a:pt x="82476" y="65246"/>
                    <a:pt x="82476" y="65246"/>
                  </a:cubicBezTo>
                  <a:close/>
                  <a:moveTo>
                    <a:pt x="140198" y="88678"/>
                  </a:moveTo>
                  <a:cubicBezTo>
                    <a:pt x="145913" y="75533"/>
                    <a:pt x="144960" y="65342"/>
                    <a:pt x="137340" y="58103"/>
                  </a:cubicBezTo>
                  <a:cubicBezTo>
                    <a:pt x="131244" y="52388"/>
                    <a:pt x="122672" y="51245"/>
                    <a:pt x="118100" y="51149"/>
                  </a:cubicBezTo>
                  <a:lnTo>
                    <a:pt x="118100" y="51149"/>
                  </a:lnTo>
                  <a:cubicBezTo>
                    <a:pt x="118100" y="51149"/>
                    <a:pt x="109432" y="51816"/>
                    <a:pt x="103622" y="53054"/>
                  </a:cubicBezTo>
                  <a:lnTo>
                    <a:pt x="103812" y="55055"/>
                  </a:lnTo>
                  <a:lnTo>
                    <a:pt x="104003" y="55055"/>
                  </a:lnTo>
                  <a:cubicBezTo>
                    <a:pt x="107622" y="55055"/>
                    <a:pt x="111147" y="55817"/>
                    <a:pt x="114480" y="57245"/>
                  </a:cubicBezTo>
                  <a:cubicBezTo>
                    <a:pt x="124101" y="61532"/>
                    <a:pt x="130101" y="71723"/>
                    <a:pt x="129816" y="83058"/>
                  </a:cubicBezTo>
                  <a:lnTo>
                    <a:pt x="129816" y="83915"/>
                  </a:lnTo>
                  <a:cubicBezTo>
                    <a:pt x="129816" y="83915"/>
                    <a:pt x="130673" y="84011"/>
                    <a:pt x="130673" y="84011"/>
                  </a:cubicBezTo>
                  <a:cubicBezTo>
                    <a:pt x="133816" y="84487"/>
                    <a:pt x="136388" y="86106"/>
                    <a:pt x="138483" y="88773"/>
                  </a:cubicBezTo>
                  <a:lnTo>
                    <a:pt x="139531" y="90107"/>
                  </a:lnTo>
                  <a:lnTo>
                    <a:pt x="140198" y="88583"/>
                  </a:lnTo>
                  <a:close/>
                  <a:moveTo>
                    <a:pt x="34661" y="102965"/>
                  </a:moveTo>
                  <a:cubicBezTo>
                    <a:pt x="35899" y="96869"/>
                    <a:pt x="38661" y="91250"/>
                    <a:pt x="42852" y="86392"/>
                  </a:cubicBezTo>
                  <a:lnTo>
                    <a:pt x="43233" y="86011"/>
                  </a:lnTo>
                  <a:lnTo>
                    <a:pt x="43233" y="85534"/>
                  </a:lnTo>
                  <a:cubicBezTo>
                    <a:pt x="40852" y="77057"/>
                    <a:pt x="42376" y="67818"/>
                    <a:pt x="47139" y="60198"/>
                  </a:cubicBezTo>
                  <a:lnTo>
                    <a:pt x="48281" y="58293"/>
                  </a:lnTo>
                  <a:lnTo>
                    <a:pt x="46091" y="58674"/>
                  </a:lnTo>
                  <a:cubicBezTo>
                    <a:pt x="35994" y="60389"/>
                    <a:pt x="27898" y="67437"/>
                    <a:pt x="25136" y="77057"/>
                  </a:cubicBezTo>
                  <a:cubicBezTo>
                    <a:pt x="22374" y="86678"/>
                    <a:pt x="25422" y="96774"/>
                    <a:pt x="33042" y="103537"/>
                  </a:cubicBezTo>
                  <a:lnTo>
                    <a:pt x="34375" y="104680"/>
                  </a:lnTo>
                  <a:lnTo>
                    <a:pt x="34756" y="102965"/>
                  </a:lnTo>
                  <a:close/>
                  <a:moveTo>
                    <a:pt x="125434" y="80010"/>
                  </a:moveTo>
                  <a:cubicBezTo>
                    <a:pt x="124291" y="68580"/>
                    <a:pt x="114290" y="59627"/>
                    <a:pt x="102669" y="59627"/>
                  </a:cubicBezTo>
                  <a:cubicBezTo>
                    <a:pt x="96764" y="59627"/>
                    <a:pt x="91335" y="62008"/>
                    <a:pt x="86953" y="66485"/>
                  </a:cubicBezTo>
                  <a:lnTo>
                    <a:pt x="86477" y="66961"/>
                  </a:lnTo>
                  <a:lnTo>
                    <a:pt x="86762" y="67723"/>
                  </a:lnTo>
                  <a:cubicBezTo>
                    <a:pt x="86762" y="67723"/>
                    <a:pt x="86762" y="67818"/>
                    <a:pt x="86762" y="67913"/>
                  </a:cubicBezTo>
                  <a:lnTo>
                    <a:pt x="87048" y="68961"/>
                  </a:lnTo>
                  <a:lnTo>
                    <a:pt x="88096" y="68580"/>
                  </a:lnTo>
                  <a:cubicBezTo>
                    <a:pt x="90001" y="68009"/>
                    <a:pt x="91620" y="67532"/>
                    <a:pt x="93240" y="67342"/>
                  </a:cubicBezTo>
                  <a:cubicBezTo>
                    <a:pt x="94287" y="67151"/>
                    <a:pt x="95430" y="67056"/>
                    <a:pt x="96573" y="67056"/>
                  </a:cubicBezTo>
                  <a:lnTo>
                    <a:pt x="96573" y="67056"/>
                  </a:lnTo>
                  <a:cubicBezTo>
                    <a:pt x="103527" y="67056"/>
                    <a:pt x="111718" y="70199"/>
                    <a:pt x="113052" y="77153"/>
                  </a:cubicBezTo>
                  <a:lnTo>
                    <a:pt x="113242" y="77915"/>
                  </a:lnTo>
                  <a:lnTo>
                    <a:pt x="114004" y="77915"/>
                  </a:lnTo>
                  <a:cubicBezTo>
                    <a:pt x="117528" y="78105"/>
                    <a:pt x="120957" y="79058"/>
                    <a:pt x="123720" y="80867"/>
                  </a:cubicBezTo>
                  <a:lnTo>
                    <a:pt x="125434" y="82010"/>
                  </a:lnTo>
                  <a:lnTo>
                    <a:pt x="125244" y="79915"/>
                  </a:lnTo>
                  <a:close/>
                  <a:moveTo>
                    <a:pt x="162772" y="109442"/>
                  </a:moveTo>
                  <a:cubicBezTo>
                    <a:pt x="167439" y="97536"/>
                    <a:pt x="169440" y="81248"/>
                    <a:pt x="160962" y="71342"/>
                  </a:cubicBezTo>
                  <a:lnTo>
                    <a:pt x="160962" y="71152"/>
                  </a:lnTo>
                  <a:cubicBezTo>
                    <a:pt x="160962" y="71152"/>
                    <a:pt x="160677" y="71152"/>
                    <a:pt x="160677" y="71152"/>
                  </a:cubicBezTo>
                  <a:cubicBezTo>
                    <a:pt x="160200" y="70961"/>
                    <a:pt x="159915" y="70580"/>
                    <a:pt x="159724" y="70199"/>
                  </a:cubicBezTo>
                  <a:lnTo>
                    <a:pt x="159724" y="70009"/>
                  </a:lnTo>
                  <a:cubicBezTo>
                    <a:pt x="159724" y="70009"/>
                    <a:pt x="159533" y="69914"/>
                    <a:pt x="159533" y="69914"/>
                  </a:cubicBezTo>
                  <a:cubicBezTo>
                    <a:pt x="156485" y="67056"/>
                    <a:pt x="152580" y="65056"/>
                    <a:pt x="148008" y="64103"/>
                  </a:cubicBezTo>
                  <a:lnTo>
                    <a:pt x="146389" y="63722"/>
                  </a:lnTo>
                  <a:lnTo>
                    <a:pt x="146865" y="65342"/>
                  </a:lnTo>
                  <a:cubicBezTo>
                    <a:pt x="149437" y="74009"/>
                    <a:pt x="147056" y="83249"/>
                    <a:pt x="144579" y="89440"/>
                  </a:cubicBezTo>
                  <a:lnTo>
                    <a:pt x="144103" y="90583"/>
                  </a:lnTo>
                  <a:lnTo>
                    <a:pt x="145341" y="90773"/>
                  </a:lnTo>
                  <a:cubicBezTo>
                    <a:pt x="155628" y="92202"/>
                    <a:pt x="160105" y="101251"/>
                    <a:pt x="160867" y="109157"/>
                  </a:cubicBezTo>
                  <a:lnTo>
                    <a:pt x="162772" y="109442"/>
                  </a:lnTo>
                  <a:close/>
                  <a:moveTo>
                    <a:pt x="59902" y="109157"/>
                  </a:moveTo>
                  <a:cubicBezTo>
                    <a:pt x="59902" y="109157"/>
                    <a:pt x="59997" y="108966"/>
                    <a:pt x="60093" y="108871"/>
                  </a:cubicBezTo>
                  <a:cubicBezTo>
                    <a:pt x="60093" y="108776"/>
                    <a:pt x="60188" y="108680"/>
                    <a:pt x="60283" y="108585"/>
                  </a:cubicBezTo>
                  <a:cubicBezTo>
                    <a:pt x="60664" y="108014"/>
                    <a:pt x="61235" y="107633"/>
                    <a:pt x="61807" y="107633"/>
                  </a:cubicBezTo>
                  <a:lnTo>
                    <a:pt x="62760" y="107633"/>
                  </a:lnTo>
                  <a:cubicBezTo>
                    <a:pt x="62760" y="107633"/>
                    <a:pt x="62760" y="106204"/>
                    <a:pt x="62760" y="106204"/>
                  </a:cubicBezTo>
                  <a:cubicBezTo>
                    <a:pt x="62760" y="106013"/>
                    <a:pt x="62760" y="105728"/>
                    <a:pt x="62760" y="105537"/>
                  </a:cubicBezTo>
                  <a:cubicBezTo>
                    <a:pt x="62760" y="99822"/>
                    <a:pt x="65617" y="95726"/>
                    <a:pt x="67998" y="93345"/>
                  </a:cubicBezTo>
                  <a:lnTo>
                    <a:pt x="68856" y="92488"/>
                  </a:lnTo>
                  <a:lnTo>
                    <a:pt x="67808" y="91821"/>
                  </a:lnTo>
                  <a:cubicBezTo>
                    <a:pt x="67236" y="91440"/>
                    <a:pt x="66665" y="90869"/>
                    <a:pt x="67141" y="89726"/>
                  </a:cubicBezTo>
                  <a:cubicBezTo>
                    <a:pt x="69903" y="82201"/>
                    <a:pt x="75047" y="75914"/>
                    <a:pt x="81524" y="71914"/>
                  </a:cubicBezTo>
                  <a:lnTo>
                    <a:pt x="83810" y="70485"/>
                  </a:lnTo>
                  <a:lnTo>
                    <a:pt x="81238" y="70009"/>
                  </a:lnTo>
                  <a:cubicBezTo>
                    <a:pt x="79714" y="69723"/>
                    <a:pt x="78190" y="69628"/>
                    <a:pt x="76666" y="69628"/>
                  </a:cubicBezTo>
                  <a:cubicBezTo>
                    <a:pt x="67331" y="69628"/>
                    <a:pt x="59045" y="74962"/>
                    <a:pt x="54949" y="83630"/>
                  </a:cubicBezTo>
                  <a:cubicBezTo>
                    <a:pt x="50853" y="92297"/>
                    <a:pt x="52187" y="102013"/>
                    <a:pt x="58378" y="109442"/>
                  </a:cubicBezTo>
                  <a:lnTo>
                    <a:pt x="59235" y="110490"/>
                  </a:lnTo>
                  <a:lnTo>
                    <a:pt x="59997" y="109347"/>
                  </a:lnTo>
                  <a:close/>
                  <a:moveTo>
                    <a:pt x="89525" y="88297"/>
                  </a:moveTo>
                  <a:cubicBezTo>
                    <a:pt x="91335" y="87154"/>
                    <a:pt x="93430" y="86297"/>
                    <a:pt x="95621" y="85630"/>
                  </a:cubicBezTo>
                  <a:lnTo>
                    <a:pt x="96002" y="85630"/>
                  </a:lnTo>
                  <a:cubicBezTo>
                    <a:pt x="96002" y="85630"/>
                    <a:pt x="96192" y="85153"/>
                    <a:pt x="96192" y="85153"/>
                  </a:cubicBezTo>
                  <a:cubicBezTo>
                    <a:pt x="96383" y="84868"/>
                    <a:pt x="96478" y="84677"/>
                    <a:pt x="96573" y="84582"/>
                  </a:cubicBezTo>
                  <a:cubicBezTo>
                    <a:pt x="99812" y="81629"/>
                    <a:pt x="103908" y="79534"/>
                    <a:pt x="108289" y="78581"/>
                  </a:cubicBezTo>
                  <a:lnTo>
                    <a:pt x="109242" y="78391"/>
                  </a:lnTo>
                  <a:lnTo>
                    <a:pt x="109242" y="77438"/>
                  </a:lnTo>
                  <a:cubicBezTo>
                    <a:pt x="108670" y="74771"/>
                    <a:pt x="106670" y="71628"/>
                    <a:pt x="99145" y="71628"/>
                  </a:cubicBezTo>
                  <a:cubicBezTo>
                    <a:pt x="93621" y="71628"/>
                    <a:pt x="87715" y="73343"/>
                    <a:pt x="85429" y="74486"/>
                  </a:cubicBezTo>
                  <a:cubicBezTo>
                    <a:pt x="79904" y="77343"/>
                    <a:pt x="75428" y="81915"/>
                    <a:pt x="72570" y="87630"/>
                  </a:cubicBezTo>
                  <a:lnTo>
                    <a:pt x="71332" y="90202"/>
                  </a:lnTo>
                  <a:lnTo>
                    <a:pt x="73904" y="88964"/>
                  </a:lnTo>
                  <a:cubicBezTo>
                    <a:pt x="76666" y="87725"/>
                    <a:pt x="79619" y="87059"/>
                    <a:pt x="82476" y="87059"/>
                  </a:cubicBezTo>
                  <a:lnTo>
                    <a:pt x="82476" y="87059"/>
                  </a:lnTo>
                  <a:cubicBezTo>
                    <a:pt x="84191" y="87059"/>
                    <a:pt x="85905" y="87249"/>
                    <a:pt x="87525" y="87725"/>
                  </a:cubicBezTo>
                  <a:cubicBezTo>
                    <a:pt x="87810" y="87725"/>
                    <a:pt x="88096" y="87916"/>
                    <a:pt x="88382" y="88202"/>
                  </a:cubicBezTo>
                  <a:lnTo>
                    <a:pt x="88953" y="88678"/>
                  </a:lnTo>
                  <a:lnTo>
                    <a:pt x="89525" y="88297"/>
                  </a:lnTo>
                  <a:close/>
                  <a:moveTo>
                    <a:pt x="118862" y="107728"/>
                  </a:moveTo>
                  <a:cubicBezTo>
                    <a:pt x="121719" y="107156"/>
                    <a:pt x="124291" y="105347"/>
                    <a:pt x="125815" y="102775"/>
                  </a:cubicBezTo>
                  <a:cubicBezTo>
                    <a:pt x="128768" y="97917"/>
                    <a:pt x="128101" y="91250"/>
                    <a:pt x="124386" y="87154"/>
                  </a:cubicBezTo>
                  <a:cubicBezTo>
                    <a:pt x="119719" y="81915"/>
                    <a:pt x="112861" y="81058"/>
                    <a:pt x="106575" y="83534"/>
                  </a:cubicBezTo>
                  <a:lnTo>
                    <a:pt x="104574" y="84296"/>
                  </a:lnTo>
                  <a:lnTo>
                    <a:pt x="106479" y="85344"/>
                  </a:lnTo>
                  <a:cubicBezTo>
                    <a:pt x="112194" y="88487"/>
                    <a:pt x="115337" y="94678"/>
                    <a:pt x="114956" y="102299"/>
                  </a:cubicBezTo>
                  <a:lnTo>
                    <a:pt x="114956" y="102680"/>
                  </a:lnTo>
                  <a:cubicBezTo>
                    <a:pt x="114956" y="102680"/>
                    <a:pt x="115242" y="103061"/>
                    <a:pt x="115242" y="103061"/>
                  </a:cubicBezTo>
                  <a:lnTo>
                    <a:pt x="115242" y="103061"/>
                  </a:lnTo>
                  <a:cubicBezTo>
                    <a:pt x="116195" y="104394"/>
                    <a:pt x="116957" y="105728"/>
                    <a:pt x="117719" y="107252"/>
                  </a:cubicBezTo>
                  <a:lnTo>
                    <a:pt x="118100" y="107918"/>
                  </a:lnTo>
                  <a:lnTo>
                    <a:pt x="118862" y="107728"/>
                  </a:lnTo>
                  <a:close/>
                  <a:moveTo>
                    <a:pt x="115814" y="137065"/>
                  </a:moveTo>
                  <a:cubicBezTo>
                    <a:pt x="124862" y="137065"/>
                    <a:pt x="133911" y="130207"/>
                    <a:pt x="137245" y="120682"/>
                  </a:cubicBezTo>
                  <a:cubicBezTo>
                    <a:pt x="140198" y="112490"/>
                    <a:pt x="140769" y="95059"/>
                    <a:pt x="133149" y="89916"/>
                  </a:cubicBezTo>
                  <a:lnTo>
                    <a:pt x="130768" y="88297"/>
                  </a:lnTo>
                  <a:lnTo>
                    <a:pt x="131625" y="91059"/>
                  </a:lnTo>
                  <a:cubicBezTo>
                    <a:pt x="132959" y="95250"/>
                    <a:pt x="132483" y="99632"/>
                    <a:pt x="130482" y="103537"/>
                  </a:cubicBezTo>
                  <a:cubicBezTo>
                    <a:pt x="128387" y="107442"/>
                    <a:pt x="124672" y="110395"/>
                    <a:pt x="120481" y="111633"/>
                  </a:cubicBezTo>
                  <a:lnTo>
                    <a:pt x="119529" y="111919"/>
                  </a:lnTo>
                  <a:lnTo>
                    <a:pt x="119719" y="112871"/>
                  </a:lnTo>
                  <a:cubicBezTo>
                    <a:pt x="121719" y="121730"/>
                    <a:pt x="118671" y="130207"/>
                    <a:pt x="111813" y="134969"/>
                  </a:cubicBezTo>
                  <a:lnTo>
                    <a:pt x="109908" y="136303"/>
                  </a:lnTo>
                  <a:lnTo>
                    <a:pt x="112194" y="136779"/>
                  </a:lnTo>
                  <a:cubicBezTo>
                    <a:pt x="113433" y="137065"/>
                    <a:pt x="114671" y="137160"/>
                    <a:pt x="115909" y="137160"/>
                  </a:cubicBezTo>
                  <a:close/>
                  <a:moveTo>
                    <a:pt x="97431" y="118872"/>
                  </a:moveTo>
                  <a:cubicBezTo>
                    <a:pt x="103146" y="118872"/>
                    <a:pt x="108003" y="114205"/>
                    <a:pt x="109908" y="106966"/>
                  </a:cubicBezTo>
                  <a:cubicBezTo>
                    <a:pt x="111528" y="100489"/>
                    <a:pt x="110385" y="92393"/>
                    <a:pt x="104003" y="88868"/>
                  </a:cubicBezTo>
                  <a:lnTo>
                    <a:pt x="103717" y="88678"/>
                  </a:lnTo>
                  <a:lnTo>
                    <a:pt x="103336" y="88678"/>
                  </a:lnTo>
                  <a:cubicBezTo>
                    <a:pt x="103336" y="88678"/>
                    <a:pt x="103146" y="88773"/>
                    <a:pt x="103050" y="88773"/>
                  </a:cubicBezTo>
                  <a:cubicBezTo>
                    <a:pt x="103050" y="88773"/>
                    <a:pt x="103050" y="88773"/>
                    <a:pt x="102955" y="88773"/>
                  </a:cubicBezTo>
                  <a:cubicBezTo>
                    <a:pt x="95335" y="88773"/>
                    <a:pt x="86381" y="93345"/>
                    <a:pt x="84191" y="101918"/>
                  </a:cubicBezTo>
                  <a:cubicBezTo>
                    <a:pt x="82476" y="108490"/>
                    <a:pt x="86572" y="115634"/>
                    <a:pt x="93525" y="118015"/>
                  </a:cubicBezTo>
                  <a:cubicBezTo>
                    <a:pt x="94859" y="118491"/>
                    <a:pt x="96192" y="118682"/>
                    <a:pt x="97431" y="118682"/>
                  </a:cubicBezTo>
                  <a:close/>
                  <a:moveTo>
                    <a:pt x="39804" y="148400"/>
                  </a:moveTo>
                  <a:cubicBezTo>
                    <a:pt x="39804" y="143542"/>
                    <a:pt x="40757" y="138684"/>
                    <a:pt x="42757" y="134493"/>
                  </a:cubicBezTo>
                  <a:lnTo>
                    <a:pt x="43043" y="133922"/>
                  </a:lnTo>
                  <a:lnTo>
                    <a:pt x="42662" y="133445"/>
                  </a:lnTo>
                  <a:cubicBezTo>
                    <a:pt x="37233" y="126968"/>
                    <a:pt x="34185" y="118682"/>
                    <a:pt x="34185" y="110204"/>
                  </a:cubicBezTo>
                  <a:lnTo>
                    <a:pt x="34185" y="109442"/>
                  </a:lnTo>
                  <a:cubicBezTo>
                    <a:pt x="34185" y="109442"/>
                    <a:pt x="33423" y="109252"/>
                    <a:pt x="33423" y="109252"/>
                  </a:cubicBezTo>
                  <a:cubicBezTo>
                    <a:pt x="33137" y="109252"/>
                    <a:pt x="32946" y="109061"/>
                    <a:pt x="32660" y="108871"/>
                  </a:cubicBezTo>
                  <a:cubicBezTo>
                    <a:pt x="26755" y="104299"/>
                    <a:pt x="22754" y="98298"/>
                    <a:pt x="21040" y="91440"/>
                  </a:cubicBezTo>
                  <a:lnTo>
                    <a:pt x="20373" y="88868"/>
                  </a:lnTo>
                  <a:lnTo>
                    <a:pt x="19135" y="91250"/>
                  </a:lnTo>
                  <a:cubicBezTo>
                    <a:pt x="13515" y="102013"/>
                    <a:pt x="12468" y="114014"/>
                    <a:pt x="16182" y="125063"/>
                  </a:cubicBezTo>
                  <a:cubicBezTo>
                    <a:pt x="19802" y="135827"/>
                    <a:pt x="27708" y="144494"/>
                    <a:pt x="38471" y="149447"/>
                  </a:cubicBezTo>
                  <a:lnTo>
                    <a:pt x="39900" y="150114"/>
                  </a:lnTo>
                  <a:lnTo>
                    <a:pt x="39900" y="148495"/>
                  </a:lnTo>
                  <a:close/>
                  <a:moveTo>
                    <a:pt x="61426" y="139732"/>
                  </a:moveTo>
                  <a:cubicBezTo>
                    <a:pt x="61426" y="139732"/>
                    <a:pt x="61712" y="139351"/>
                    <a:pt x="61807" y="139256"/>
                  </a:cubicBezTo>
                  <a:lnTo>
                    <a:pt x="62664" y="138589"/>
                  </a:lnTo>
                  <a:lnTo>
                    <a:pt x="61998" y="137827"/>
                  </a:lnTo>
                  <a:cubicBezTo>
                    <a:pt x="56854" y="131921"/>
                    <a:pt x="55044" y="123349"/>
                    <a:pt x="57330" y="115348"/>
                  </a:cubicBezTo>
                  <a:lnTo>
                    <a:pt x="57521" y="114776"/>
                  </a:lnTo>
                  <a:lnTo>
                    <a:pt x="57045" y="114395"/>
                  </a:lnTo>
                  <a:cubicBezTo>
                    <a:pt x="50568" y="108109"/>
                    <a:pt x="47520" y="99822"/>
                    <a:pt x="48377" y="91250"/>
                  </a:cubicBezTo>
                  <a:lnTo>
                    <a:pt x="48567" y="89821"/>
                  </a:lnTo>
                  <a:lnTo>
                    <a:pt x="47139" y="90202"/>
                  </a:lnTo>
                  <a:cubicBezTo>
                    <a:pt x="47139" y="90202"/>
                    <a:pt x="46662" y="90202"/>
                    <a:pt x="46472" y="90202"/>
                  </a:cubicBezTo>
                  <a:cubicBezTo>
                    <a:pt x="46472" y="90202"/>
                    <a:pt x="46377" y="90202"/>
                    <a:pt x="46281" y="90202"/>
                  </a:cubicBezTo>
                  <a:lnTo>
                    <a:pt x="45710" y="90202"/>
                  </a:lnTo>
                  <a:cubicBezTo>
                    <a:pt x="45710" y="90202"/>
                    <a:pt x="45424" y="90583"/>
                    <a:pt x="45424" y="90583"/>
                  </a:cubicBezTo>
                  <a:cubicBezTo>
                    <a:pt x="38947" y="99060"/>
                    <a:pt x="36852" y="109538"/>
                    <a:pt x="39804" y="119348"/>
                  </a:cubicBezTo>
                  <a:cubicBezTo>
                    <a:pt x="42757" y="129159"/>
                    <a:pt x="50187" y="136779"/>
                    <a:pt x="60283" y="140303"/>
                  </a:cubicBezTo>
                  <a:lnTo>
                    <a:pt x="61045" y="140589"/>
                  </a:lnTo>
                  <a:lnTo>
                    <a:pt x="61426" y="139827"/>
                  </a:lnTo>
                  <a:close/>
                  <a:moveTo>
                    <a:pt x="82572" y="119539"/>
                  </a:moveTo>
                  <a:cubicBezTo>
                    <a:pt x="82572" y="119539"/>
                    <a:pt x="83333" y="119539"/>
                    <a:pt x="83715" y="119539"/>
                  </a:cubicBezTo>
                  <a:lnTo>
                    <a:pt x="84000" y="119539"/>
                  </a:lnTo>
                  <a:cubicBezTo>
                    <a:pt x="84000" y="119539"/>
                    <a:pt x="84286" y="119348"/>
                    <a:pt x="84286" y="119348"/>
                  </a:cubicBezTo>
                  <a:cubicBezTo>
                    <a:pt x="84286" y="119348"/>
                    <a:pt x="84381" y="119348"/>
                    <a:pt x="84477" y="119253"/>
                  </a:cubicBezTo>
                  <a:lnTo>
                    <a:pt x="85524" y="118586"/>
                  </a:lnTo>
                  <a:lnTo>
                    <a:pt x="84667" y="117729"/>
                  </a:lnTo>
                  <a:cubicBezTo>
                    <a:pt x="80285" y="113348"/>
                    <a:pt x="78476" y="107347"/>
                    <a:pt x="79714" y="101822"/>
                  </a:cubicBezTo>
                  <a:cubicBezTo>
                    <a:pt x="80381" y="98679"/>
                    <a:pt x="81810" y="95822"/>
                    <a:pt x="84000" y="93250"/>
                  </a:cubicBezTo>
                  <a:lnTo>
                    <a:pt x="85334" y="91726"/>
                  </a:lnTo>
                  <a:lnTo>
                    <a:pt x="83333" y="91726"/>
                  </a:lnTo>
                  <a:cubicBezTo>
                    <a:pt x="83333" y="91726"/>
                    <a:pt x="82857" y="91631"/>
                    <a:pt x="82667" y="91631"/>
                  </a:cubicBezTo>
                  <a:cubicBezTo>
                    <a:pt x="75333" y="91631"/>
                    <a:pt x="67427" y="97250"/>
                    <a:pt x="67331" y="105537"/>
                  </a:cubicBezTo>
                  <a:cubicBezTo>
                    <a:pt x="67331" y="108966"/>
                    <a:pt x="68665" y="112300"/>
                    <a:pt x="71237" y="114872"/>
                  </a:cubicBezTo>
                  <a:cubicBezTo>
                    <a:pt x="74190" y="117920"/>
                    <a:pt x="78476" y="119634"/>
                    <a:pt x="82667" y="119634"/>
                  </a:cubicBezTo>
                  <a:close/>
                  <a:moveTo>
                    <a:pt x="160867" y="151162"/>
                  </a:moveTo>
                  <a:cubicBezTo>
                    <a:pt x="179917" y="138589"/>
                    <a:pt x="189252" y="110109"/>
                    <a:pt x="173821" y="93250"/>
                  </a:cubicBezTo>
                  <a:lnTo>
                    <a:pt x="172202" y="91535"/>
                  </a:lnTo>
                  <a:lnTo>
                    <a:pt x="172011" y="93917"/>
                  </a:lnTo>
                  <a:cubicBezTo>
                    <a:pt x="171345" y="103346"/>
                    <a:pt x="164391" y="119539"/>
                    <a:pt x="158010" y="124968"/>
                  </a:cubicBezTo>
                  <a:lnTo>
                    <a:pt x="158200" y="125444"/>
                  </a:lnTo>
                  <a:lnTo>
                    <a:pt x="158200" y="125444"/>
                  </a:lnTo>
                  <a:cubicBezTo>
                    <a:pt x="161153" y="133731"/>
                    <a:pt x="161534" y="142208"/>
                    <a:pt x="159248" y="150019"/>
                  </a:cubicBezTo>
                  <a:lnTo>
                    <a:pt x="158486" y="152686"/>
                  </a:lnTo>
                  <a:lnTo>
                    <a:pt x="160772" y="151162"/>
                  </a:lnTo>
                  <a:close/>
                  <a:moveTo>
                    <a:pt x="128768" y="143637"/>
                  </a:moveTo>
                  <a:cubicBezTo>
                    <a:pt x="137626" y="143637"/>
                    <a:pt x="146103" y="137541"/>
                    <a:pt x="152199" y="126968"/>
                  </a:cubicBezTo>
                  <a:cubicBezTo>
                    <a:pt x="156295" y="119825"/>
                    <a:pt x="158391" y="108395"/>
                    <a:pt x="154485" y="101346"/>
                  </a:cubicBezTo>
                  <a:cubicBezTo>
                    <a:pt x="152295" y="97441"/>
                    <a:pt x="148389" y="95250"/>
                    <a:pt x="143246" y="95059"/>
                  </a:cubicBezTo>
                  <a:lnTo>
                    <a:pt x="141912" y="95059"/>
                  </a:lnTo>
                  <a:cubicBezTo>
                    <a:pt x="141912" y="95059"/>
                    <a:pt x="142293" y="96298"/>
                    <a:pt x="142293" y="96298"/>
                  </a:cubicBezTo>
                  <a:cubicBezTo>
                    <a:pt x="144865" y="105537"/>
                    <a:pt x="143531" y="117729"/>
                    <a:pt x="140769" y="124111"/>
                  </a:cubicBezTo>
                  <a:cubicBezTo>
                    <a:pt x="138102" y="130207"/>
                    <a:pt x="133530" y="135255"/>
                    <a:pt x="127720" y="138303"/>
                  </a:cubicBezTo>
                  <a:lnTo>
                    <a:pt x="127339" y="138494"/>
                  </a:lnTo>
                  <a:lnTo>
                    <a:pt x="127339" y="138970"/>
                  </a:lnTo>
                  <a:cubicBezTo>
                    <a:pt x="127339" y="138970"/>
                    <a:pt x="127244" y="139160"/>
                    <a:pt x="127244" y="139351"/>
                  </a:cubicBezTo>
                  <a:cubicBezTo>
                    <a:pt x="127053" y="140018"/>
                    <a:pt x="126768" y="140589"/>
                    <a:pt x="126482" y="141256"/>
                  </a:cubicBezTo>
                  <a:cubicBezTo>
                    <a:pt x="126387" y="141542"/>
                    <a:pt x="126196" y="141827"/>
                    <a:pt x="126101" y="142208"/>
                  </a:cubicBezTo>
                  <a:lnTo>
                    <a:pt x="125625" y="143447"/>
                  </a:lnTo>
                  <a:lnTo>
                    <a:pt x="126958" y="143447"/>
                  </a:lnTo>
                  <a:cubicBezTo>
                    <a:pt x="127625" y="143637"/>
                    <a:pt x="128292" y="143637"/>
                    <a:pt x="128863" y="143637"/>
                  </a:cubicBezTo>
                  <a:close/>
                  <a:moveTo>
                    <a:pt x="82667" y="124016"/>
                  </a:moveTo>
                  <a:cubicBezTo>
                    <a:pt x="75237" y="124016"/>
                    <a:pt x="67998" y="119634"/>
                    <a:pt x="64664" y="113252"/>
                  </a:cubicBezTo>
                  <a:lnTo>
                    <a:pt x="63712" y="111443"/>
                  </a:lnTo>
                  <a:lnTo>
                    <a:pt x="62855" y="113252"/>
                  </a:lnTo>
                  <a:cubicBezTo>
                    <a:pt x="59140" y="120872"/>
                    <a:pt x="60283" y="129445"/>
                    <a:pt x="65617" y="135255"/>
                  </a:cubicBezTo>
                  <a:cubicBezTo>
                    <a:pt x="68951" y="138875"/>
                    <a:pt x="73713" y="140875"/>
                    <a:pt x="79047" y="140875"/>
                  </a:cubicBezTo>
                  <a:cubicBezTo>
                    <a:pt x="83524" y="140875"/>
                    <a:pt x="87906" y="139446"/>
                    <a:pt x="91430" y="136779"/>
                  </a:cubicBezTo>
                  <a:lnTo>
                    <a:pt x="92573" y="135922"/>
                  </a:lnTo>
                  <a:lnTo>
                    <a:pt x="91430" y="135160"/>
                  </a:lnTo>
                  <a:cubicBezTo>
                    <a:pt x="87810" y="132683"/>
                    <a:pt x="85239" y="128969"/>
                    <a:pt x="84191" y="124778"/>
                  </a:cubicBezTo>
                  <a:lnTo>
                    <a:pt x="84000" y="124016"/>
                  </a:lnTo>
                  <a:lnTo>
                    <a:pt x="83143" y="124016"/>
                  </a:lnTo>
                  <a:cubicBezTo>
                    <a:pt x="83143" y="124016"/>
                    <a:pt x="82762" y="124016"/>
                    <a:pt x="82667" y="124016"/>
                  </a:cubicBezTo>
                  <a:close/>
                  <a:moveTo>
                    <a:pt x="112766" y="111919"/>
                  </a:moveTo>
                  <a:lnTo>
                    <a:pt x="112385" y="112586"/>
                  </a:lnTo>
                  <a:cubicBezTo>
                    <a:pt x="109146" y="119253"/>
                    <a:pt x="103527" y="123349"/>
                    <a:pt x="97431" y="123349"/>
                  </a:cubicBezTo>
                  <a:cubicBezTo>
                    <a:pt x="95811" y="123349"/>
                    <a:pt x="94097" y="123063"/>
                    <a:pt x="92478" y="122492"/>
                  </a:cubicBezTo>
                  <a:cubicBezTo>
                    <a:pt x="91811" y="122301"/>
                    <a:pt x="91049" y="122015"/>
                    <a:pt x="90192" y="121634"/>
                  </a:cubicBezTo>
                  <a:lnTo>
                    <a:pt x="89239" y="121158"/>
                  </a:lnTo>
                  <a:lnTo>
                    <a:pt x="88858" y="122206"/>
                  </a:lnTo>
                  <a:cubicBezTo>
                    <a:pt x="88858" y="122206"/>
                    <a:pt x="88763" y="122396"/>
                    <a:pt x="88668" y="122492"/>
                  </a:cubicBezTo>
                  <a:lnTo>
                    <a:pt x="88287" y="122968"/>
                  </a:lnTo>
                  <a:lnTo>
                    <a:pt x="88287" y="123444"/>
                  </a:lnTo>
                  <a:cubicBezTo>
                    <a:pt x="90382" y="133826"/>
                    <a:pt x="102765" y="136398"/>
                    <a:pt x="110099" y="130683"/>
                  </a:cubicBezTo>
                  <a:cubicBezTo>
                    <a:pt x="115433" y="126492"/>
                    <a:pt x="117338" y="120015"/>
                    <a:pt x="115337" y="112871"/>
                  </a:cubicBezTo>
                  <a:lnTo>
                    <a:pt x="115147" y="112205"/>
                  </a:lnTo>
                  <a:lnTo>
                    <a:pt x="114480" y="112205"/>
                  </a:lnTo>
                  <a:cubicBezTo>
                    <a:pt x="114480" y="112205"/>
                    <a:pt x="114195" y="112205"/>
                    <a:pt x="114099" y="112205"/>
                  </a:cubicBezTo>
                  <a:cubicBezTo>
                    <a:pt x="113909" y="112205"/>
                    <a:pt x="113814" y="112205"/>
                    <a:pt x="113623" y="112205"/>
                  </a:cubicBezTo>
                  <a:lnTo>
                    <a:pt x="112861" y="112014"/>
                  </a:lnTo>
                  <a:close/>
                  <a:moveTo>
                    <a:pt x="127434" y="173355"/>
                  </a:moveTo>
                  <a:cubicBezTo>
                    <a:pt x="136578" y="171736"/>
                    <a:pt x="144865" y="166402"/>
                    <a:pt x="150294" y="158782"/>
                  </a:cubicBezTo>
                  <a:cubicBezTo>
                    <a:pt x="155533" y="151257"/>
                    <a:pt x="157533" y="142113"/>
                    <a:pt x="155819" y="132969"/>
                  </a:cubicBezTo>
                  <a:lnTo>
                    <a:pt x="155343" y="130588"/>
                  </a:lnTo>
                  <a:lnTo>
                    <a:pt x="153914" y="132588"/>
                  </a:lnTo>
                  <a:cubicBezTo>
                    <a:pt x="147151" y="142494"/>
                    <a:pt x="138007" y="148209"/>
                    <a:pt x="128768" y="148209"/>
                  </a:cubicBezTo>
                  <a:cubicBezTo>
                    <a:pt x="127244" y="148209"/>
                    <a:pt x="125625" y="148019"/>
                    <a:pt x="124101" y="147733"/>
                  </a:cubicBezTo>
                  <a:lnTo>
                    <a:pt x="123434" y="147542"/>
                  </a:lnTo>
                  <a:lnTo>
                    <a:pt x="123053" y="148114"/>
                  </a:lnTo>
                  <a:cubicBezTo>
                    <a:pt x="118004" y="156210"/>
                    <a:pt x="110004" y="161735"/>
                    <a:pt x="100574" y="163544"/>
                  </a:cubicBezTo>
                  <a:lnTo>
                    <a:pt x="99145" y="163830"/>
                  </a:lnTo>
                  <a:lnTo>
                    <a:pt x="99907" y="165068"/>
                  </a:lnTo>
                  <a:cubicBezTo>
                    <a:pt x="101336" y="168212"/>
                    <a:pt x="111147" y="173927"/>
                    <a:pt x="121624" y="173927"/>
                  </a:cubicBezTo>
                  <a:cubicBezTo>
                    <a:pt x="122958" y="173927"/>
                    <a:pt x="124386" y="173927"/>
                    <a:pt x="125720" y="173641"/>
                  </a:cubicBezTo>
                  <a:lnTo>
                    <a:pt x="125910" y="173641"/>
                  </a:lnTo>
                  <a:cubicBezTo>
                    <a:pt x="125910" y="173641"/>
                    <a:pt x="126006" y="173641"/>
                    <a:pt x="126006" y="173641"/>
                  </a:cubicBezTo>
                  <a:cubicBezTo>
                    <a:pt x="126291" y="173546"/>
                    <a:pt x="126577" y="173450"/>
                    <a:pt x="126863" y="173450"/>
                  </a:cubicBezTo>
                  <a:cubicBezTo>
                    <a:pt x="126863" y="173450"/>
                    <a:pt x="127053" y="173450"/>
                    <a:pt x="127053" y="173450"/>
                  </a:cubicBezTo>
                  <a:lnTo>
                    <a:pt x="127244" y="173450"/>
                  </a:lnTo>
                  <a:cubicBezTo>
                    <a:pt x="127244" y="173450"/>
                    <a:pt x="127434" y="173450"/>
                    <a:pt x="127434" y="173450"/>
                  </a:cubicBezTo>
                  <a:close/>
                  <a:moveTo>
                    <a:pt x="47424" y="138113"/>
                  </a:moveTo>
                  <a:lnTo>
                    <a:pt x="46281" y="137255"/>
                  </a:lnTo>
                  <a:lnTo>
                    <a:pt x="45805" y="138589"/>
                  </a:lnTo>
                  <a:cubicBezTo>
                    <a:pt x="41519" y="150400"/>
                    <a:pt x="45900" y="163830"/>
                    <a:pt x="56092" y="169736"/>
                  </a:cubicBezTo>
                  <a:cubicBezTo>
                    <a:pt x="59712" y="171831"/>
                    <a:pt x="63712" y="172879"/>
                    <a:pt x="67998" y="172879"/>
                  </a:cubicBezTo>
                  <a:cubicBezTo>
                    <a:pt x="74856" y="172879"/>
                    <a:pt x="81714" y="170021"/>
                    <a:pt x="86858" y="165068"/>
                  </a:cubicBezTo>
                  <a:lnTo>
                    <a:pt x="88191" y="163735"/>
                  </a:lnTo>
                  <a:lnTo>
                    <a:pt x="86381" y="163354"/>
                  </a:lnTo>
                  <a:cubicBezTo>
                    <a:pt x="76571" y="161163"/>
                    <a:pt x="68475" y="154972"/>
                    <a:pt x="63617" y="146018"/>
                  </a:cubicBezTo>
                  <a:lnTo>
                    <a:pt x="63331" y="145447"/>
                  </a:lnTo>
                  <a:cubicBezTo>
                    <a:pt x="58187" y="144971"/>
                    <a:pt x="51520" y="141542"/>
                    <a:pt x="47424" y="138208"/>
                  </a:cubicBezTo>
                  <a:close/>
                  <a:moveTo>
                    <a:pt x="101145" y="138113"/>
                  </a:moveTo>
                  <a:cubicBezTo>
                    <a:pt x="99812" y="138113"/>
                    <a:pt x="98478" y="137922"/>
                    <a:pt x="97240" y="137636"/>
                  </a:cubicBezTo>
                  <a:lnTo>
                    <a:pt x="96383" y="137446"/>
                  </a:lnTo>
                  <a:lnTo>
                    <a:pt x="96097" y="138303"/>
                  </a:lnTo>
                  <a:cubicBezTo>
                    <a:pt x="96097" y="138303"/>
                    <a:pt x="95811" y="138970"/>
                    <a:pt x="95526" y="139160"/>
                  </a:cubicBezTo>
                  <a:cubicBezTo>
                    <a:pt x="90954" y="143066"/>
                    <a:pt x="85048" y="145161"/>
                    <a:pt x="79047" y="145161"/>
                  </a:cubicBezTo>
                  <a:cubicBezTo>
                    <a:pt x="75523" y="145161"/>
                    <a:pt x="72285" y="144399"/>
                    <a:pt x="69237" y="143066"/>
                  </a:cubicBezTo>
                  <a:lnTo>
                    <a:pt x="66379" y="141732"/>
                  </a:lnTo>
                  <a:lnTo>
                    <a:pt x="67903" y="144494"/>
                  </a:lnTo>
                  <a:cubicBezTo>
                    <a:pt x="73332" y="154115"/>
                    <a:pt x="82953" y="159925"/>
                    <a:pt x="93811" y="159925"/>
                  </a:cubicBezTo>
                  <a:cubicBezTo>
                    <a:pt x="103908" y="159925"/>
                    <a:pt x="113242" y="154972"/>
                    <a:pt x="118862" y="146590"/>
                  </a:cubicBezTo>
                  <a:lnTo>
                    <a:pt x="119243" y="146018"/>
                  </a:lnTo>
                  <a:lnTo>
                    <a:pt x="118862" y="145447"/>
                  </a:lnTo>
                  <a:cubicBezTo>
                    <a:pt x="118290" y="144590"/>
                    <a:pt x="118290" y="143447"/>
                    <a:pt x="118862" y="142685"/>
                  </a:cubicBezTo>
                  <a:lnTo>
                    <a:pt x="119910" y="140970"/>
                  </a:lnTo>
                  <a:lnTo>
                    <a:pt x="117909" y="141161"/>
                  </a:lnTo>
                  <a:cubicBezTo>
                    <a:pt x="117338" y="141161"/>
                    <a:pt x="116766" y="141161"/>
                    <a:pt x="116100" y="141161"/>
                  </a:cubicBezTo>
                  <a:cubicBezTo>
                    <a:pt x="112004" y="141161"/>
                    <a:pt x="108194" y="140113"/>
                    <a:pt x="104670" y="138017"/>
                  </a:cubicBezTo>
                  <a:lnTo>
                    <a:pt x="104384" y="137827"/>
                  </a:lnTo>
                  <a:lnTo>
                    <a:pt x="104003" y="137827"/>
                  </a:lnTo>
                  <a:cubicBezTo>
                    <a:pt x="103050" y="138017"/>
                    <a:pt x="102098" y="138113"/>
                    <a:pt x="101241" y="138113"/>
                  </a:cubicBezTo>
                  <a:close/>
                  <a:moveTo>
                    <a:pt x="92192" y="188881"/>
                  </a:moveTo>
                  <a:cubicBezTo>
                    <a:pt x="100288" y="188881"/>
                    <a:pt x="109527" y="185547"/>
                    <a:pt x="118195" y="179546"/>
                  </a:cubicBezTo>
                  <a:lnTo>
                    <a:pt x="120481" y="178022"/>
                  </a:lnTo>
                  <a:lnTo>
                    <a:pt x="117719" y="177737"/>
                  </a:lnTo>
                  <a:cubicBezTo>
                    <a:pt x="109051" y="176879"/>
                    <a:pt x="100955" y="173069"/>
                    <a:pt x="94287" y="166783"/>
                  </a:cubicBezTo>
                  <a:cubicBezTo>
                    <a:pt x="94097" y="166592"/>
                    <a:pt x="93906" y="166402"/>
                    <a:pt x="93811" y="166116"/>
                  </a:cubicBezTo>
                  <a:lnTo>
                    <a:pt x="93144" y="164687"/>
                  </a:lnTo>
                  <a:lnTo>
                    <a:pt x="92097" y="165926"/>
                  </a:lnTo>
                  <a:cubicBezTo>
                    <a:pt x="87334" y="171736"/>
                    <a:pt x="80190" y="175736"/>
                    <a:pt x="72475" y="176879"/>
                  </a:cubicBezTo>
                  <a:lnTo>
                    <a:pt x="70856" y="177070"/>
                  </a:lnTo>
                  <a:lnTo>
                    <a:pt x="71808" y="178403"/>
                  </a:lnTo>
                  <a:cubicBezTo>
                    <a:pt x="76761" y="185452"/>
                    <a:pt x="83619" y="188976"/>
                    <a:pt x="92192" y="188976"/>
                  </a:cubicBezTo>
                  <a:close/>
                </a:path>
              </a:pathLst>
            </a:custGeom>
            <a:solidFill>
              <a:srgbClr val="39393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1B7E57B7-C545-D686-5029-93351E472708}"/>
              </a:ext>
            </a:extLst>
          </p:cNvPr>
          <p:cNvCxnSpPr>
            <a:cxnSpLocks/>
          </p:cNvCxnSpPr>
          <p:nvPr/>
        </p:nvCxnSpPr>
        <p:spPr>
          <a:xfrm>
            <a:off x="1224116" y="2967694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BACF78D7-C9E4-8B79-7822-E548E0D2CAE0}"/>
              </a:ext>
            </a:extLst>
          </p:cNvPr>
          <p:cNvCxnSpPr>
            <a:cxnSpLocks/>
          </p:cNvCxnSpPr>
          <p:nvPr/>
        </p:nvCxnSpPr>
        <p:spPr>
          <a:xfrm>
            <a:off x="4731774" y="2967694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8F78C5AC-201F-EE49-761C-88800B58FC39}"/>
              </a:ext>
            </a:extLst>
          </p:cNvPr>
          <p:cNvCxnSpPr>
            <a:cxnSpLocks/>
          </p:cNvCxnSpPr>
          <p:nvPr/>
        </p:nvCxnSpPr>
        <p:spPr>
          <a:xfrm>
            <a:off x="1224116" y="4204877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63671788-CE76-FED1-5FEE-1E6B8B60F968}"/>
              </a:ext>
            </a:extLst>
          </p:cNvPr>
          <p:cNvCxnSpPr>
            <a:cxnSpLocks/>
          </p:cNvCxnSpPr>
          <p:nvPr/>
        </p:nvCxnSpPr>
        <p:spPr>
          <a:xfrm>
            <a:off x="4731774" y="4204877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ED42E377-B369-D572-E25F-B3746CDB6302}"/>
              </a:ext>
            </a:extLst>
          </p:cNvPr>
          <p:cNvSpPr txBox="1"/>
          <p:nvPr/>
        </p:nvSpPr>
        <p:spPr>
          <a:xfrm>
            <a:off x="2069224" y="3929964"/>
            <a:ext cx="271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300" dirty="0">
                <a:latin typeface="Fantasik" panose="02000600000000000000" pitchFamily="50" charset="0"/>
                <a:cs typeface="Times New Roman" panose="02020603050405020304" pitchFamily="18" charset="0"/>
              </a:rPr>
              <a:t>18 . 03 . 2023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671E005D-1A34-CF65-5189-E5ED5F102AD7}"/>
              </a:ext>
            </a:extLst>
          </p:cNvPr>
          <p:cNvSpPr txBox="1"/>
          <p:nvPr/>
        </p:nvSpPr>
        <p:spPr>
          <a:xfrm>
            <a:off x="1213490" y="3277143"/>
            <a:ext cx="4431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spc="300" dirty="0">
                <a:latin typeface="Fantasik" panose="02000600000000000000" pitchFamily="50" charset="0"/>
              </a:rPr>
              <a:t>BRUNA &amp; GUSTAVO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940321" y="5161389"/>
            <a:ext cx="4977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155240" y="6836668"/>
            <a:ext cx="4547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ÀS 18H DO DIA 18 DE MARÇO DE DOIS MIL E VINTE E TRÊS, NA PARÓQUIA SANTA HELEN.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940321" y="7680989"/>
            <a:ext cx="4977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600" dirty="0">
                <a:latin typeface="August Stories" pitchFamily="50" charset="0"/>
                <a:cs typeface="Times New Roman" panose="02020603050405020304" pitchFamily="18" charset="0"/>
              </a:rPr>
              <a:t>Recepção</a:t>
            </a:r>
            <a:endParaRPr lang="pt-BR" sz="105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203575" y="9083009"/>
            <a:ext cx="4450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98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365</TotalTime>
  <Words>57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August Stories</vt:lpstr>
      <vt:lpstr>Calibri</vt:lpstr>
      <vt:lpstr>Calibri Light</vt:lpstr>
      <vt:lpstr>Fantasik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2023-01-29T18:38:13Z</dcterms:modified>
</cp:coreProperties>
</file>