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287F099-40AE-2573-93E3-C2FE4DE566CA}"/>
              </a:ext>
            </a:extLst>
          </p:cNvPr>
          <p:cNvSpPr txBox="1"/>
          <p:nvPr/>
        </p:nvSpPr>
        <p:spPr>
          <a:xfrm>
            <a:off x="1665754" y="5957501"/>
            <a:ext cx="3487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spc="300" dirty="0">
                <a:solidFill>
                  <a:schemeClr val="accent2">
                    <a:lumMod val="50000"/>
                  </a:schemeClr>
                </a:solidFill>
                <a:latin typeface="Meritta Serif" pitchFamily="2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B6CFF7D-548C-E428-7CC5-F55891A77744}"/>
              </a:ext>
            </a:extLst>
          </p:cNvPr>
          <p:cNvSpPr txBox="1"/>
          <p:nvPr/>
        </p:nvSpPr>
        <p:spPr>
          <a:xfrm>
            <a:off x="3722602" y="6489986"/>
            <a:ext cx="86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H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1719943" y="4960887"/>
            <a:ext cx="3418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 </a:t>
            </a:r>
            <a:r>
              <a:rPr lang="pt-BR" sz="12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CASAMENTO.</a:t>
            </a:r>
            <a:endParaRPr lang="pt-B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587805" y="7634351"/>
            <a:ext cx="36823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NA PARÓQUIA SANTA HELENA, SITUADA NA RUA XXXXXXXX, SÃO PAULO/SP.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1441847" y="8643937"/>
            <a:ext cx="39743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RECEPÇÃO</a:t>
            </a:r>
            <a:endParaRPr lang="pt-BR" sz="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923702" y="9016931"/>
            <a:ext cx="3010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2E4438C-1CB3-CCFD-1903-4B21F1FADF4E}"/>
              </a:ext>
            </a:extLst>
          </p:cNvPr>
          <p:cNvSpPr txBox="1"/>
          <p:nvPr/>
        </p:nvSpPr>
        <p:spPr>
          <a:xfrm>
            <a:off x="1482090" y="3438016"/>
            <a:ext cx="3893820" cy="1381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800"/>
              </a:lnSpc>
            </a:pPr>
            <a:r>
              <a:rPr lang="pt-BR" sz="11500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6D154A8-6D4A-DE85-9663-9E4A615EBE16}"/>
              </a:ext>
            </a:extLst>
          </p:cNvPr>
          <p:cNvSpPr txBox="1"/>
          <p:nvPr/>
        </p:nvSpPr>
        <p:spPr>
          <a:xfrm>
            <a:off x="1714500" y="3782203"/>
            <a:ext cx="3429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600" i="0" dirty="0">
                <a:solidFill>
                  <a:schemeClr val="accent2">
                    <a:lumMod val="5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C</a:t>
            </a:r>
            <a:r>
              <a:rPr lang="pt-BR" sz="4800" i="0" dirty="0">
                <a:solidFill>
                  <a:schemeClr val="accent2">
                    <a:lumMod val="5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arlos</a:t>
            </a:r>
            <a:endParaRPr lang="pt-BR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F8860DD-476B-2F4A-60A9-D484E3576872}"/>
              </a:ext>
            </a:extLst>
          </p:cNvPr>
          <p:cNvSpPr txBox="1"/>
          <p:nvPr/>
        </p:nvSpPr>
        <p:spPr>
          <a:xfrm>
            <a:off x="1714500" y="2754406"/>
            <a:ext cx="3429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600" i="0" dirty="0">
                <a:solidFill>
                  <a:schemeClr val="accent2">
                    <a:lumMod val="5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K</a:t>
            </a:r>
            <a:r>
              <a:rPr lang="pt-BR" sz="5400" i="0" dirty="0">
                <a:solidFill>
                  <a:schemeClr val="accent2">
                    <a:lumMod val="50000"/>
                  </a:schemeClr>
                </a:solidFill>
                <a:effectLst/>
                <a:latin typeface="Meritta Serif" pitchFamily="2" charset="0"/>
                <a:cs typeface="Times New Roman" panose="02020603050405020304" pitchFamily="18" charset="0"/>
              </a:rPr>
              <a:t>aren</a:t>
            </a:r>
            <a:endParaRPr lang="pt-BR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8FB7E5E-0314-4BE5-EEF9-FB3D5A425300}"/>
              </a:ext>
            </a:extLst>
          </p:cNvPr>
          <p:cNvSpPr txBox="1"/>
          <p:nvPr/>
        </p:nvSpPr>
        <p:spPr>
          <a:xfrm>
            <a:off x="1665754" y="5892927"/>
            <a:ext cx="348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20FF748-1454-AB69-06B2-0CF6036CDCF5}"/>
              </a:ext>
            </a:extLst>
          </p:cNvPr>
          <p:cNvSpPr txBox="1"/>
          <p:nvPr/>
        </p:nvSpPr>
        <p:spPr>
          <a:xfrm>
            <a:off x="1665754" y="6945404"/>
            <a:ext cx="3487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3D276784-D3CD-10CE-1580-4A2A3A9DBE54}"/>
              </a:ext>
            </a:extLst>
          </p:cNvPr>
          <p:cNvCxnSpPr>
            <a:cxnSpLocks/>
          </p:cNvCxnSpPr>
          <p:nvPr/>
        </p:nvCxnSpPr>
        <p:spPr>
          <a:xfrm>
            <a:off x="3865855" y="6512030"/>
            <a:ext cx="57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8CC184D-280D-4520-866E-FFA6E8F0EFF1}"/>
              </a:ext>
            </a:extLst>
          </p:cNvPr>
          <p:cNvCxnSpPr>
            <a:cxnSpLocks/>
          </p:cNvCxnSpPr>
          <p:nvPr/>
        </p:nvCxnSpPr>
        <p:spPr>
          <a:xfrm>
            <a:off x="3865855" y="6859318"/>
            <a:ext cx="57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18E847A-8D01-7E3D-A448-0E33438893A1}"/>
              </a:ext>
            </a:extLst>
          </p:cNvPr>
          <p:cNvSpPr txBox="1"/>
          <p:nvPr/>
        </p:nvSpPr>
        <p:spPr>
          <a:xfrm>
            <a:off x="2148895" y="6510966"/>
            <a:ext cx="86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SÁB</a:t>
            </a:r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6F3AF695-8C7F-6598-45BF-C9ACC3CB1B91}"/>
              </a:ext>
            </a:extLst>
          </p:cNvPr>
          <p:cNvCxnSpPr>
            <a:cxnSpLocks/>
          </p:cNvCxnSpPr>
          <p:nvPr/>
        </p:nvCxnSpPr>
        <p:spPr>
          <a:xfrm>
            <a:off x="2236116" y="6512030"/>
            <a:ext cx="57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E743F0F1-472D-7EF9-9A86-3A9AA9B74F96}"/>
              </a:ext>
            </a:extLst>
          </p:cNvPr>
          <p:cNvCxnSpPr>
            <a:cxnSpLocks/>
          </p:cNvCxnSpPr>
          <p:nvPr/>
        </p:nvCxnSpPr>
        <p:spPr>
          <a:xfrm>
            <a:off x="2236116" y="6859318"/>
            <a:ext cx="576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49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367</TotalTime>
  <Words>53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Meritta Serif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2023-01-29T18:41:12Z</dcterms:modified>
</cp:coreProperties>
</file>