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86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877B1"/>
    <a:srgbClr val="C23239"/>
    <a:srgbClr val="BE924A"/>
    <a:srgbClr val="DBC39A"/>
    <a:srgbClr val="F2E9DA"/>
    <a:srgbClr val="EADCC4"/>
    <a:srgbClr val="B78E33"/>
    <a:srgbClr val="B99D3E"/>
    <a:srgbClr val="A27906"/>
    <a:srgbClr val="93B8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47" d="100"/>
          <a:sy n="47" d="100"/>
        </p:scale>
        <p:origin x="2726" y="43"/>
      </p:cViewPr>
      <p:guideLst>
        <p:guide orient="horz" pos="3386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358F4-E710-4F8B-8BDB-1304D24E5756}" type="datetimeFigureOut">
              <a:rPr lang="pt-BR" smtClean="0"/>
              <a:t>29/01/2023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ED55F-7942-47AC-B2E1-2620E1A67A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80309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358F4-E710-4F8B-8BDB-1304D24E5756}" type="datetimeFigureOut">
              <a:rPr lang="pt-BR" smtClean="0"/>
              <a:t>29/01/2023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ED55F-7942-47AC-B2E1-2620E1A67A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2157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358F4-E710-4F8B-8BDB-1304D24E5756}" type="datetimeFigureOut">
              <a:rPr lang="pt-BR" smtClean="0"/>
              <a:t>29/01/2023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ED55F-7942-47AC-B2E1-2620E1A67A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04698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358F4-E710-4F8B-8BDB-1304D24E5756}" type="datetimeFigureOut">
              <a:rPr lang="pt-BR" smtClean="0"/>
              <a:t>29/01/2023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ED55F-7942-47AC-B2E1-2620E1A67A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9517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358F4-E710-4F8B-8BDB-1304D24E5756}" type="datetimeFigureOut">
              <a:rPr lang="pt-BR" smtClean="0"/>
              <a:t>29/01/2023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ED55F-7942-47AC-B2E1-2620E1A67A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2491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358F4-E710-4F8B-8BDB-1304D24E5756}" type="datetimeFigureOut">
              <a:rPr lang="pt-BR" smtClean="0"/>
              <a:t>29/01/2023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ED55F-7942-47AC-B2E1-2620E1A67A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3839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358F4-E710-4F8B-8BDB-1304D24E5756}" type="datetimeFigureOut">
              <a:rPr lang="pt-BR" smtClean="0"/>
              <a:t>29/01/2023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ED55F-7942-47AC-B2E1-2620E1A67A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180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358F4-E710-4F8B-8BDB-1304D24E5756}" type="datetimeFigureOut">
              <a:rPr lang="pt-BR" smtClean="0"/>
              <a:t>29/01/2023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ED55F-7942-47AC-B2E1-2620E1A67A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66320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358F4-E710-4F8B-8BDB-1304D24E5756}" type="datetimeFigureOut">
              <a:rPr lang="pt-BR" smtClean="0"/>
              <a:t>29/01/2023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ED55F-7942-47AC-B2E1-2620E1A67A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46237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358F4-E710-4F8B-8BDB-1304D24E5756}" type="datetimeFigureOut">
              <a:rPr lang="pt-BR" smtClean="0"/>
              <a:t>29/01/2023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ED55F-7942-47AC-B2E1-2620E1A67A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9022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358F4-E710-4F8B-8BDB-1304D24E5756}" type="datetimeFigureOut">
              <a:rPr lang="pt-BR" smtClean="0"/>
              <a:t>29/01/2023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ED55F-7942-47AC-B2E1-2620E1A67A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35868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9358F4-E710-4F8B-8BDB-1304D24E5756}" type="datetimeFigureOut">
              <a:rPr lang="pt-BR" smtClean="0"/>
              <a:t>29/01/2023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EED55F-7942-47AC-B2E1-2620E1A67A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97050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6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CaixaDeTexto 64">
            <a:extLst>
              <a:ext uri="{FF2B5EF4-FFF2-40B4-BE49-F238E27FC236}">
                <a16:creationId xmlns:a16="http://schemas.microsoft.com/office/drawing/2014/main" id="{17249818-C096-307A-7601-11B2EA2AD3CA}"/>
              </a:ext>
            </a:extLst>
          </p:cNvPr>
          <p:cNvSpPr txBox="1"/>
          <p:nvPr/>
        </p:nvSpPr>
        <p:spPr>
          <a:xfrm>
            <a:off x="940321" y="5175559"/>
            <a:ext cx="4977359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9600" b="0" i="0" dirty="0">
                <a:effectLst/>
                <a:latin typeface="August Stories" pitchFamily="50" charset="0"/>
                <a:cs typeface="Times New Roman" panose="02020603050405020304" pitchFamily="18" charset="0"/>
              </a:rPr>
              <a:t>Casamento!</a:t>
            </a:r>
            <a:endParaRPr lang="pt-BR" sz="1050" dirty="0">
              <a:latin typeface="August Stories" pitchFamily="50" charset="0"/>
              <a:cs typeface="Times New Roman" panose="02020603050405020304" pitchFamily="18" charset="0"/>
            </a:endParaRPr>
          </a:p>
        </p:txBody>
      </p:sp>
      <p:cxnSp>
        <p:nvCxnSpPr>
          <p:cNvPr id="59" name="Conector reto 58">
            <a:extLst>
              <a:ext uri="{FF2B5EF4-FFF2-40B4-BE49-F238E27FC236}">
                <a16:creationId xmlns:a16="http://schemas.microsoft.com/office/drawing/2014/main" id="{8F78C5AC-201F-EE49-761C-88800B58FC39}"/>
              </a:ext>
            </a:extLst>
          </p:cNvPr>
          <p:cNvCxnSpPr>
            <a:cxnSpLocks/>
          </p:cNvCxnSpPr>
          <p:nvPr/>
        </p:nvCxnSpPr>
        <p:spPr>
          <a:xfrm>
            <a:off x="1282365" y="4775577"/>
            <a:ext cx="90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ector reto 59">
            <a:extLst>
              <a:ext uri="{FF2B5EF4-FFF2-40B4-BE49-F238E27FC236}">
                <a16:creationId xmlns:a16="http://schemas.microsoft.com/office/drawing/2014/main" id="{63671788-CE76-FED1-5FEE-1E6B8B60F968}"/>
              </a:ext>
            </a:extLst>
          </p:cNvPr>
          <p:cNvCxnSpPr>
            <a:cxnSpLocks/>
          </p:cNvCxnSpPr>
          <p:nvPr/>
        </p:nvCxnSpPr>
        <p:spPr>
          <a:xfrm>
            <a:off x="4790023" y="4775577"/>
            <a:ext cx="90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CaixaDeTexto 60">
            <a:extLst>
              <a:ext uri="{FF2B5EF4-FFF2-40B4-BE49-F238E27FC236}">
                <a16:creationId xmlns:a16="http://schemas.microsoft.com/office/drawing/2014/main" id="{ED42E377-B369-D572-E25F-B3746CDB6302}"/>
              </a:ext>
            </a:extLst>
          </p:cNvPr>
          <p:cNvSpPr txBox="1"/>
          <p:nvPr/>
        </p:nvSpPr>
        <p:spPr>
          <a:xfrm>
            <a:off x="2127473" y="4500664"/>
            <a:ext cx="27195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spc="300" dirty="0">
                <a:latin typeface="Fantasik" panose="02000600000000000000" pitchFamily="50" charset="0"/>
                <a:cs typeface="Times New Roman" panose="02020603050405020304" pitchFamily="18" charset="0"/>
              </a:rPr>
              <a:t>18 . 03 . 2023</a:t>
            </a:r>
          </a:p>
        </p:txBody>
      </p:sp>
      <p:sp>
        <p:nvSpPr>
          <p:cNvPr id="62" name="CaixaDeTexto 61">
            <a:extLst>
              <a:ext uri="{FF2B5EF4-FFF2-40B4-BE49-F238E27FC236}">
                <a16:creationId xmlns:a16="http://schemas.microsoft.com/office/drawing/2014/main" id="{671E005D-1A34-CF65-5189-E5ED5F102AD7}"/>
              </a:ext>
            </a:extLst>
          </p:cNvPr>
          <p:cNvSpPr txBox="1"/>
          <p:nvPr/>
        </p:nvSpPr>
        <p:spPr>
          <a:xfrm>
            <a:off x="1067357" y="3847843"/>
            <a:ext cx="483978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4000" spc="300" dirty="0">
                <a:solidFill>
                  <a:srgbClr val="C23239"/>
                </a:solidFill>
                <a:latin typeface="Fantasik" panose="02000600000000000000" pitchFamily="50" charset="0"/>
              </a:rPr>
              <a:t>BRUNA &amp; GUSTAVO</a:t>
            </a:r>
          </a:p>
        </p:txBody>
      </p:sp>
      <p:sp>
        <p:nvSpPr>
          <p:cNvPr id="64" name="CaixaDeTexto 63">
            <a:extLst>
              <a:ext uri="{FF2B5EF4-FFF2-40B4-BE49-F238E27FC236}">
                <a16:creationId xmlns:a16="http://schemas.microsoft.com/office/drawing/2014/main" id="{5854976E-AAA0-0DEF-CDD3-8D3039B7FA77}"/>
              </a:ext>
            </a:extLst>
          </p:cNvPr>
          <p:cNvSpPr txBox="1"/>
          <p:nvPr/>
        </p:nvSpPr>
        <p:spPr>
          <a:xfrm>
            <a:off x="940321" y="5317801"/>
            <a:ext cx="497735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1200" b="0" i="0" spc="3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É COM MUITO CARINHO QUE NÓS CONVIDAMOS VOCÊ PARA O NOSSO</a:t>
            </a:r>
            <a:endParaRPr lang="pt-BR" sz="1200" dirty="0">
              <a:latin typeface="August Stories" pitchFamily="50" charset="0"/>
              <a:cs typeface="Times New Roman" panose="02020603050405020304" pitchFamily="18" charset="0"/>
            </a:endParaRPr>
          </a:p>
        </p:txBody>
      </p:sp>
      <p:sp>
        <p:nvSpPr>
          <p:cNvPr id="66" name="CaixaDeTexto 65">
            <a:extLst>
              <a:ext uri="{FF2B5EF4-FFF2-40B4-BE49-F238E27FC236}">
                <a16:creationId xmlns:a16="http://schemas.microsoft.com/office/drawing/2014/main" id="{7660A1AF-0E0D-702D-A973-90E43F86062C}"/>
              </a:ext>
            </a:extLst>
          </p:cNvPr>
          <p:cNvSpPr txBox="1"/>
          <p:nvPr/>
        </p:nvSpPr>
        <p:spPr>
          <a:xfrm>
            <a:off x="1155240" y="6810200"/>
            <a:ext cx="454752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1200" b="0" i="0" spc="3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 REALIZAR-SE ÀS 18H DO DIA 18 DE MARÇO DE DOIS MIL E VINTE E TRÊS, NA PARÓQUIA SANTA HELEN.</a:t>
            </a:r>
            <a:endParaRPr lang="pt-BR" sz="1200" dirty="0">
              <a:latin typeface="August Stories" pitchFamily="50" charset="0"/>
              <a:cs typeface="Times New Roman" panose="02020603050405020304" pitchFamily="18" charset="0"/>
            </a:endParaRPr>
          </a:p>
        </p:txBody>
      </p:sp>
      <p:sp>
        <p:nvSpPr>
          <p:cNvPr id="67" name="CaixaDeTexto 66">
            <a:extLst>
              <a:ext uri="{FF2B5EF4-FFF2-40B4-BE49-F238E27FC236}">
                <a16:creationId xmlns:a16="http://schemas.microsoft.com/office/drawing/2014/main" id="{FC586767-B63F-DE01-146E-83B00F10FCE9}"/>
              </a:ext>
            </a:extLst>
          </p:cNvPr>
          <p:cNvSpPr txBox="1"/>
          <p:nvPr/>
        </p:nvSpPr>
        <p:spPr>
          <a:xfrm>
            <a:off x="929784" y="7841211"/>
            <a:ext cx="4977359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9600" dirty="0">
                <a:latin typeface="August Stories" pitchFamily="50" charset="0"/>
                <a:cs typeface="Times New Roman" panose="02020603050405020304" pitchFamily="18" charset="0"/>
              </a:rPr>
              <a:t>Recepção</a:t>
            </a:r>
            <a:endParaRPr lang="pt-BR" sz="1050" dirty="0">
              <a:latin typeface="August Stories" pitchFamily="50" charset="0"/>
              <a:cs typeface="Times New Roman" panose="02020603050405020304" pitchFamily="18" charset="0"/>
            </a:endParaRPr>
          </a:p>
        </p:txBody>
      </p:sp>
      <p:sp>
        <p:nvSpPr>
          <p:cNvPr id="68" name="CaixaDeTexto 67">
            <a:extLst>
              <a:ext uri="{FF2B5EF4-FFF2-40B4-BE49-F238E27FC236}">
                <a16:creationId xmlns:a16="http://schemas.microsoft.com/office/drawing/2014/main" id="{F2D03F8A-E2A8-15CD-D256-771A72DA4820}"/>
              </a:ext>
            </a:extLst>
          </p:cNvPr>
          <p:cNvSpPr txBox="1"/>
          <p:nvPr/>
        </p:nvSpPr>
        <p:spPr>
          <a:xfrm>
            <a:off x="1203575" y="9239421"/>
            <a:ext cx="445085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1200" b="1" spc="300" dirty="0">
                <a:solidFill>
                  <a:srgbClr val="C232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BUFFET JARDINS</a:t>
            </a:r>
          </a:p>
          <a:p>
            <a:pPr algn="ctr"/>
            <a:r>
              <a:rPr lang="pt-BR" sz="1200" spc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AV. NOVE DE JULHO 1000, SÃO PAULO/SP</a:t>
            </a:r>
            <a:endParaRPr lang="pt-BR" sz="1200" dirty="0">
              <a:latin typeface="August Stories" pitchFamily="50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307823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366</TotalTime>
  <Words>57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8" baseType="lpstr">
      <vt:lpstr>Arial</vt:lpstr>
      <vt:lpstr>August Stories</vt:lpstr>
      <vt:lpstr>Calibri</vt:lpstr>
      <vt:lpstr>Calibri Light</vt:lpstr>
      <vt:lpstr>Fantasik</vt:lpstr>
      <vt:lpstr>Times New Roman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Rute leia Barros</dc:creator>
  <cp:lastModifiedBy>Rute leia Barros</cp:lastModifiedBy>
  <cp:revision>8</cp:revision>
  <dcterms:created xsi:type="dcterms:W3CDTF">2023-01-24T00:10:00Z</dcterms:created>
  <dcterms:modified xsi:type="dcterms:W3CDTF">2023-01-29T18:38:57Z</dcterms:modified>
</cp:coreProperties>
</file>