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6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77B1"/>
    <a:srgbClr val="C23239"/>
    <a:srgbClr val="BE924A"/>
    <a:srgbClr val="DBC39A"/>
    <a:srgbClr val="F2E9DA"/>
    <a:srgbClr val="EADCC4"/>
    <a:srgbClr val="B78E33"/>
    <a:srgbClr val="B99D3E"/>
    <a:srgbClr val="A27906"/>
    <a:srgbClr val="93B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726" y="58"/>
      </p:cViewPr>
      <p:guideLst>
        <p:guide orient="horz" pos="338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30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15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69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1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49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83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632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23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02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86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05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aixaDeTexto 41">
            <a:extLst>
              <a:ext uri="{FF2B5EF4-FFF2-40B4-BE49-F238E27FC236}">
                <a16:creationId xmlns:a16="http://schemas.microsoft.com/office/drawing/2014/main" id="{8C0049E3-E349-6B1D-BCB3-542C5978E36C}"/>
              </a:ext>
            </a:extLst>
          </p:cNvPr>
          <p:cNvSpPr txBox="1"/>
          <p:nvPr/>
        </p:nvSpPr>
        <p:spPr>
          <a:xfrm>
            <a:off x="1705425" y="70449"/>
            <a:ext cx="3429000" cy="3154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9900" i="0" dirty="0">
                <a:solidFill>
                  <a:srgbClr val="8877B1"/>
                </a:solidFill>
                <a:effectLst/>
                <a:latin typeface="Meritta Serif" pitchFamily="2" charset="0"/>
                <a:cs typeface="Times New Roman" panose="02020603050405020304" pitchFamily="18" charset="0"/>
              </a:rPr>
              <a:t>“</a:t>
            </a:r>
            <a:endParaRPr lang="pt-BR" sz="19900" dirty="0">
              <a:solidFill>
                <a:srgbClr val="8877B1"/>
              </a:solidFill>
            </a:endParaRP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5854976E-AAA0-0DEF-CDD3-8D3039B7FA77}"/>
              </a:ext>
            </a:extLst>
          </p:cNvPr>
          <p:cNvSpPr txBox="1"/>
          <p:nvPr/>
        </p:nvSpPr>
        <p:spPr>
          <a:xfrm>
            <a:off x="1719943" y="5357127"/>
            <a:ext cx="34181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0" i="0" spc="3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 COM MUITO CARINHO QUE NÓS CONVIDAMOS VOCÊ PARA O NOSSO </a:t>
            </a:r>
            <a:r>
              <a:rPr lang="pt-BR" sz="1200" spc="3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CASAMENTO.</a:t>
            </a:r>
            <a:endParaRPr lang="pt-BR" sz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CaixaDeTexto 65">
            <a:extLst>
              <a:ext uri="{FF2B5EF4-FFF2-40B4-BE49-F238E27FC236}">
                <a16:creationId xmlns:a16="http://schemas.microsoft.com/office/drawing/2014/main" id="{7660A1AF-0E0D-702D-A973-90E43F86062C}"/>
              </a:ext>
            </a:extLst>
          </p:cNvPr>
          <p:cNvSpPr txBox="1"/>
          <p:nvPr/>
        </p:nvSpPr>
        <p:spPr>
          <a:xfrm>
            <a:off x="1587805" y="8221091"/>
            <a:ext cx="36823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0" i="0" spc="300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REALIZAR-SE NA PARÓQUIA SANTA HELENA, SITUADA NA RUA XXXXXXXX, SÃO PAULO/SP.</a:t>
            </a:r>
          </a:p>
        </p:txBody>
      </p:sp>
      <p:sp>
        <p:nvSpPr>
          <p:cNvPr id="67" name="CaixaDeTexto 66">
            <a:extLst>
              <a:ext uri="{FF2B5EF4-FFF2-40B4-BE49-F238E27FC236}">
                <a16:creationId xmlns:a16="http://schemas.microsoft.com/office/drawing/2014/main" id="{FC586767-B63F-DE01-146E-83B00F10FCE9}"/>
              </a:ext>
            </a:extLst>
          </p:cNvPr>
          <p:cNvSpPr txBox="1"/>
          <p:nvPr/>
        </p:nvSpPr>
        <p:spPr>
          <a:xfrm>
            <a:off x="1441847" y="9591586"/>
            <a:ext cx="39743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8877B1"/>
                </a:solidFill>
                <a:latin typeface="Meritta Serif" pitchFamily="2" charset="0"/>
                <a:cs typeface="Times New Roman" panose="02020603050405020304" pitchFamily="18" charset="0"/>
              </a:rPr>
              <a:t>Recepção</a:t>
            </a:r>
            <a:endParaRPr lang="pt-BR" sz="100" b="1" dirty="0">
              <a:solidFill>
                <a:srgbClr val="8877B1"/>
              </a:solidFill>
              <a:latin typeface="Meritta Serif" pitchFamily="2" charset="0"/>
              <a:cs typeface="Times New Roman" panose="02020603050405020304" pitchFamily="18" charset="0"/>
            </a:endParaRP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F2D03F8A-E2A8-15CD-D256-771A72DA4820}"/>
              </a:ext>
            </a:extLst>
          </p:cNvPr>
          <p:cNvSpPr txBox="1"/>
          <p:nvPr/>
        </p:nvSpPr>
        <p:spPr>
          <a:xfrm>
            <a:off x="1923702" y="10053251"/>
            <a:ext cx="30105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1" spc="3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BUFFET JARDINS</a:t>
            </a:r>
          </a:p>
          <a:p>
            <a:pPr algn="ctr"/>
            <a:r>
              <a:rPr lang="pt-BR" sz="1200" spc="3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AV. NOVE DE JULHO 1000, SÃO PAULO/SP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2E4438C-1CB3-CCFD-1903-4B21F1FADF4E}"/>
              </a:ext>
            </a:extLst>
          </p:cNvPr>
          <p:cNvSpPr txBox="1"/>
          <p:nvPr/>
        </p:nvSpPr>
        <p:spPr>
          <a:xfrm>
            <a:off x="1714500" y="3691381"/>
            <a:ext cx="3429000" cy="1577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800"/>
              </a:lnSpc>
            </a:pPr>
            <a:r>
              <a:rPr lang="pt-BR" sz="16600" i="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Meritta Serif" pitchFamily="2" charset="0"/>
                <a:cs typeface="Times New Roman" panose="02020603050405020304" pitchFamily="18" charset="0"/>
              </a:rPr>
              <a:t>&amp;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6D154A8-6D4A-DE85-9663-9E4A615EBE16}"/>
              </a:ext>
            </a:extLst>
          </p:cNvPr>
          <p:cNvSpPr txBox="1"/>
          <p:nvPr/>
        </p:nvSpPr>
        <p:spPr>
          <a:xfrm>
            <a:off x="1714500" y="3867928"/>
            <a:ext cx="3429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8000" i="0" dirty="0">
                <a:solidFill>
                  <a:srgbClr val="8877B1"/>
                </a:solidFill>
                <a:effectLst/>
                <a:latin typeface="Meritta Serif" pitchFamily="2" charset="0"/>
                <a:cs typeface="Times New Roman" panose="02020603050405020304" pitchFamily="18" charset="0"/>
              </a:rPr>
              <a:t>C</a:t>
            </a:r>
            <a:r>
              <a:rPr lang="pt-BR" sz="6000" i="0" dirty="0">
                <a:solidFill>
                  <a:srgbClr val="8877B1"/>
                </a:solidFill>
                <a:effectLst/>
                <a:latin typeface="Meritta Serif" pitchFamily="2" charset="0"/>
                <a:cs typeface="Times New Roman" panose="02020603050405020304" pitchFamily="18" charset="0"/>
              </a:rPr>
              <a:t>arlos</a:t>
            </a:r>
            <a:endParaRPr lang="pt-BR" sz="8000" dirty="0">
              <a:solidFill>
                <a:srgbClr val="8877B1"/>
              </a:solidFill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BF8860DD-476B-2F4A-60A9-D484E3576872}"/>
              </a:ext>
            </a:extLst>
          </p:cNvPr>
          <p:cNvSpPr txBox="1"/>
          <p:nvPr/>
        </p:nvSpPr>
        <p:spPr>
          <a:xfrm>
            <a:off x="1714500" y="2642011"/>
            <a:ext cx="3429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8000" i="0" dirty="0">
                <a:solidFill>
                  <a:srgbClr val="8877B1"/>
                </a:solidFill>
                <a:effectLst/>
                <a:latin typeface="Meritta Serif" pitchFamily="2" charset="0"/>
                <a:cs typeface="Times New Roman" panose="02020603050405020304" pitchFamily="18" charset="0"/>
              </a:rPr>
              <a:t>K</a:t>
            </a:r>
            <a:r>
              <a:rPr lang="pt-BR" sz="6600" i="0" dirty="0">
                <a:solidFill>
                  <a:srgbClr val="8877B1"/>
                </a:solidFill>
                <a:effectLst/>
                <a:latin typeface="Meritta Serif" pitchFamily="2" charset="0"/>
                <a:cs typeface="Times New Roman" panose="02020603050405020304" pitchFamily="18" charset="0"/>
              </a:rPr>
              <a:t>aren</a:t>
            </a:r>
            <a:endParaRPr lang="pt-BR" sz="8000" dirty="0">
              <a:solidFill>
                <a:srgbClr val="8877B1"/>
              </a:solidFill>
            </a:endParaRPr>
          </a:p>
        </p:txBody>
      </p:sp>
      <p:grpSp>
        <p:nvGrpSpPr>
          <p:cNvPr id="46" name="Agrupar 45">
            <a:extLst>
              <a:ext uri="{FF2B5EF4-FFF2-40B4-BE49-F238E27FC236}">
                <a16:creationId xmlns:a16="http://schemas.microsoft.com/office/drawing/2014/main" id="{D37F958C-07A4-C254-B885-400F250B533B}"/>
              </a:ext>
            </a:extLst>
          </p:cNvPr>
          <p:cNvGrpSpPr/>
          <p:nvPr/>
        </p:nvGrpSpPr>
        <p:grpSpPr>
          <a:xfrm>
            <a:off x="1395802" y="6357747"/>
            <a:ext cx="4066396" cy="1636062"/>
            <a:chOff x="1431112" y="6296787"/>
            <a:chExt cx="4066396" cy="1636062"/>
          </a:xfrm>
        </p:grpSpPr>
        <p:sp>
          <p:nvSpPr>
            <p:cNvPr id="2" name="CaixaDeTexto 1">
              <a:extLst>
                <a:ext uri="{FF2B5EF4-FFF2-40B4-BE49-F238E27FC236}">
                  <a16:creationId xmlns:a16="http://schemas.microsoft.com/office/drawing/2014/main" id="{9287F099-40AE-2573-93E3-C2FE4DE566CA}"/>
                </a:ext>
              </a:extLst>
            </p:cNvPr>
            <p:cNvSpPr txBox="1"/>
            <p:nvPr/>
          </p:nvSpPr>
          <p:spPr>
            <a:xfrm>
              <a:off x="1701064" y="6422321"/>
              <a:ext cx="348730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0" spc="300" dirty="0">
                  <a:solidFill>
                    <a:srgbClr val="8877B1"/>
                  </a:solidFill>
                  <a:latin typeface="Meritta Serif" pitchFamily="2" charset="0"/>
                  <a:cs typeface="Times New Roman" panose="02020603050405020304" pitchFamily="18" charset="0"/>
                </a:rPr>
                <a:t>18</a:t>
              </a:r>
            </a:p>
          </p:txBody>
        </p: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98FB7E5E-0314-4BE5-EEF9-FB3D5A425300}"/>
                </a:ext>
              </a:extLst>
            </p:cNvPr>
            <p:cNvSpPr txBox="1"/>
            <p:nvPr/>
          </p:nvSpPr>
          <p:spPr>
            <a:xfrm>
              <a:off x="1701064" y="6296787"/>
              <a:ext cx="34873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spc="3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MAR</a:t>
              </a:r>
            </a:p>
          </p:txBody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120FF748-1454-AB69-06B2-0CF6036CDCF5}"/>
                </a:ext>
              </a:extLst>
            </p:cNvPr>
            <p:cNvSpPr txBox="1"/>
            <p:nvPr/>
          </p:nvSpPr>
          <p:spPr>
            <a:xfrm>
              <a:off x="1701064" y="7471184"/>
              <a:ext cx="3487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spc="3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2023</a:t>
              </a:r>
            </a:p>
          </p:txBody>
        </p:sp>
        <p:cxnSp>
          <p:nvCxnSpPr>
            <p:cNvPr id="23" name="Conector reto 22">
              <a:extLst>
                <a:ext uri="{FF2B5EF4-FFF2-40B4-BE49-F238E27FC236}">
                  <a16:creationId xmlns:a16="http://schemas.microsoft.com/office/drawing/2014/main" id="{3D276784-D3CD-10CE-1580-4A2A3A9DBE54}"/>
                </a:ext>
              </a:extLst>
            </p:cNvPr>
            <p:cNvCxnSpPr>
              <a:cxnSpLocks/>
            </p:cNvCxnSpPr>
            <p:nvPr/>
          </p:nvCxnSpPr>
          <p:spPr>
            <a:xfrm>
              <a:off x="3901165" y="6976850"/>
              <a:ext cx="140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>
              <a:extLst>
                <a:ext uri="{FF2B5EF4-FFF2-40B4-BE49-F238E27FC236}">
                  <a16:creationId xmlns:a16="http://schemas.microsoft.com/office/drawing/2014/main" id="{A8CC184D-280D-4520-866E-FFA6E8F0EFF1}"/>
                </a:ext>
              </a:extLst>
            </p:cNvPr>
            <p:cNvCxnSpPr>
              <a:cxnSpLocks/>
            </p:cNvCxnSpPr>
            <p:nvPr/>
          </p:nvCxnSpPr>
          <p:spPr>
            <a:xfrm>
              <a:off x="3901165" y="7324138"/>
              <a:ext cx="140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C18E847A-8D01-7E3D-A448-0E33438893A1}"/>
                </a:ext>
              </a:extLst>
            </p:cNvPr>
            <p:cNvSpPr txBox="1"/>
            <p:nvPr/>
          </p:nvSpPr>
          <p:spPr>
            <a:xfrm>
              <a:off x="1431112" y="6934242"/>
              <a:ext cx="17011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spc="3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SÁBADO</a:t>
              </a: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9B6CFF7D-548C-E428-7CC5-F55891A77744}"/>
                </a:ext>
              </a:extLst>
            </p:cNvPr>
            <p:cNvSpPr txBox="1"/>
            <p:nvPr/>
          </p:nvSpPr>
          <p:spPr>
            <a:xfrm>
              <a:off x="3725755" y="6936341"/>
              <a:ext cx="17717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spc="3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 HORAS</a:t>
              </a:r>
            </a:p>
          </p:txBody>
        </p:sp>
        <p:cxnSp>
          <p:nvCxnSpPr>
            <p:cNvPr id="34" name="Conector reto 33">
              <a:extLst>
                <a:ext uri="{FF2B5EF4-FFF2-40B4-BE49-F238E27FC236}">
                  <a16:creationId xmlns:a16="http://schemas.microsoft.com/office/drawing/2014/main" id="{6F3AF695-8C7F-6598-45BF-C9ACC3CB1B91}"/>
                </a:ext>
              </a:extLst>
            </p:cNvPr>
            <p:cNvCxnSpPr>
              <a:cxnSpLocks/>
            </p:cNvCxnSpPr>
            <p:nvPr/>
          </p:nvCxnSpPr>
          <p:spPr>
            <a:xfrm>
              <a:off x="1522126" y="6976850"/>
              <a:ext cx="140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>
              <a:extLst>
                <a:ext uri="{FF2B5EF4-FFF2-40B4-BE49-F238E27FC236}">
                  <a16:creationId xmlns:a16="http://schemas.microsoft.com/office/drawing/2014/main" id="{E743F0F1-472D-7EF9-9A86-3A9AA9B74F96}"/>
                </a:ext>
              </a:extLst>
            </p:cNvPr>
            <p:cNvCxnSpPr>
              <a:cxnSpLocks/>
            </p:cNvCxnSpPr>
            <p:nvPr/>
          </p:nvCxnSpPr>
          <p:spPr>
            <a:xfrm>
              <a:off x="1522126" y="7324138"/>
              <a:ext cx="140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AB8DD5C3-6FD0-7734-AA7A-485CA27E18F6}"/>
              </a:ext>
            </a:extLst>
          </p:cNvPr>
          <p:cNvSpPr txBox="1"/>
          <p:nvPr/>
        </p:nvSpPr>
        <p:spPr>
          <a:xfrm>
            <a:off x="1815118" y="1514218"/>
            <a:ext cx="3429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pt-BR" sz="1200" b="0" i="1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O amor é paciente, o amor é bondoso. Não inveja, não se vangloria, não se orgulha.</a:t>
            </a:r>
          </a:p>
          <a:p>
            <a:pPr algn="ctr" fontAlgn="base"/>
            <a:r>
              <a:rPr lang="pt-BR" sz="1200" b="0" i="1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Tudo sofre, tudo crê, tudo espera, tudo suporta.</a:t>
            </a:r>
          </a:p>
        </p:txBody>
      </p:sp>
    </p:spTree>
    <p:extLst>
      <p:ext uri="{BB962C8B-B14F-4D97-AF65-F5344CB8AC3E}">
        <p14:creationId xmlns:p14="http://schemas.microsoft.com/office/powerpoint/2010/main" val="3258515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366</TotalTime>
  <Words>87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Meritta Serif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Rute leia Barros</dc:creator>
  <cp:lastModifiedBy>Rute leia Barros</cp:lastModifiedBy>
  <cp:revision>8</cp:revision>
  <dcterms:created xsi:type="dcterms:W3CDTF">2023-01-24T00:10:00Z</dcterms:created>
  <dcterms:modified xsi:type="dcterms:W3CDTF">2023-01-29T18:39:14Z</dcterms:modified>
</cp:coreProperties>
</file>