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8" r:id="rId2"/>
  </p:sldIdLst>
  <p:sldSz cx="6858000" cy="12192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386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877B1"/>
    <a:srgbClr val="C23239"/>
    <a:srgbClr val="BE924A"/>
    <a:srgbClr val="DBC39A"/>
    <a:srgbClr val="F2E9DA"/>
    <a:srgbClr val="EADCC4"/>
    <a:srgbClr val="B78E33"/>
    <a:srgbClr val="B99D3E"/>
    <a:srgbClr val="A27906"/>
    <a:srgbClr val="93B88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 showGuides="1">
      <p:cViewPr varScale="1">
        <p:scale>
          <a:sx n="47" d="100"/>
          <a:sy n="47" d="100"/>
        </p:scale>
        <p:origin x="2726" y="43"/>
      </p:cViewPr>
      <p:guideLst>
        <p:guide orient="horz" pos="3386"/>
        <p:guide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995312"/>
            <a:ext cx="5829300" cy="4244622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6403623"/>
            <a:ext cx="5143500" cy="2943577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pt-BR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9358F4-E710-4F8B-8BDB-1304D24E5756}" type="datetimeFigureOut">
              <a:rPr lang="pt-BR" smtClean="0"/>
              <a:t>29/01/2023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EED55F-7942-47AC-B2E1-2620E1A67A2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803095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9358F4-E710-4F8B-8BDB-1304D24E5756}" type="datetimeFigureOut">
              <a:rPr lang="pt-BR" smtClean="0"/>
              <a:t>29/01/2023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EED55F-7942-47AC-B2E1-2620E1A67A2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321578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649111"/>
            <a:ext cx="1478756" cy="10332156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649111"/>
            <a:ext cx="4350544" cy="10332156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9358F4-E710-4F8B-8BDB-1304D24E5756}" type="datetimeFigureOut">
              <a:rPr lang="pt-BR" smtClean="0"/>
              <a:t>29/01/2023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EED55F-7942-47AC-B2E1-2620E1A67A2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046981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9358F4-E710-4F8B-8BDB-1304D24E5756}" type="datetimeFigureOut">
              <a:rPr lang="pt-BR" smtClean="0"/>
              <a:t>29/01/2023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EED55F-7942-47AC-B2E1-2620E1A67A2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95176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3039537"/>
            <a:ext cx="5915025" cy="5071532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8159048"/>
            <a:ext cx="5915025" cy="2666999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9358F4-E710-4F8B-8BDB-1304D24E5756}" type="datetimeFigureOut">
              <a:rPr lang="pt-BR" smtClean="0"/>
              <a:t>29/01/2023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EED55F-7942-47AC-B2E1-2620E1A67A2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624914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3245556"/>
            <a:ext cx="2914650" cy="7735712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3245556"/>
            <a:ext cx="2914650" cy="7735712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9358F4-E710-4F8B-8BDB-1304D24E5756}" type="datetimeFigureOut">
              <a:rPr lang="pt-BR" smtClean="0"/>
              <a:t>29/01/2023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EED55F-7942-47AC-B2E1-2620E1A67A2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838393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49114"/>
            <a:ext cx="5915025" cy="2356556"/>
          </a:xfrm>
        </p:spPr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988734"/>
            <a:ext cx="2901255" cy="146473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4453467"/>
            <a:ext cx="2901255" cy="6550379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988734"/>
            <a:ext cx="2915543" cy="146473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4453467"/>
            <a:ext cx="2915543" cy="6550379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9358F4-E710-4F8B-8BDB-1304D24E5756}" type="datetimeFigureOut">
              <a:rPr lang="pt-BR" smtClean="0"/>
              <a:t>29/01/2023</a:t>
            </a:fld>
            <a:endParaRPr lang="pt-B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EED55F-7942-47AC-B2E1-2620E1A67A2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1808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9358F4-E710-4F8B-8BDB-1304D24E5756}" type="datetimeFigureOut">
              <a:rPr lang="pt-BR" smtClean="0"/>
              <a:t>29/01/2023</a:t>
            </a:fld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EED55F-7942-47AC-B2E1-2620E1A67A2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663203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9358F4-E710-4F8B-8BDB-1304D24E5756}" type="datetimeFigureOut">
              <a:rPr lang="pt-BR" smtClean="0"/>
              <a:t>29/01/2023</a:t>
            </a:fld>
            <a:endParaRPr lang="pt-B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EED55F-7942-47AC-B2E1-2620E1A67A2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462373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812800"/>
            <a:ext cx="2211884" cy="28448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755425"/>
            <a:ext cx="3471863" cy="8664222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3657600"/>
            <a:ext cx="2211884" cy="6776156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9358F4-E710-4F8B-8BDB-1304D24E5756}" type="datetimeFigureOut">
              <a:rPr lang="pt-BR" smtClean="0"/>
              <a:t>29/01/2023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EED55F-7942-47AC-B2E1-2620E1A67A2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990223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812800"/>
            <a:ext cx="2211884" cy="28448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755425"/>
            <a:ext cx="3471863" cy="8664222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3657600"/>
            <a:ext cx="2211884" cy="6776156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9358F4-E710-4F8B-8BDB-1304D24E5756}" type="datetimeFigureOut">
              <a:rPr lang="pt-BR" smtClean="0"/>
              <a:t>29/01/2023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EED55F-7942-47AC-B2E1-2620E1A67A2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358689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649114"/>
            <a:ext cx="5915025" cy="235655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3245556"/>
            <a:ext cx="5915025" cy="77357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11300181"/>
            <a:ext cx="1543050" cy="64911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9358F4-E710-4F8B-8BDB-1304D24E5756}" type="datetimeFigureOut">
              <a:rPr lang="pt-BR" smtClean="0"/>
              <a:t>29/01/2023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11300181"/>
            <a:ext cx="2314575" cy="64911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11300181"/>
            <a:ext cx="1543050" cy="64911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EED55F-7942-47AC-B2E1-2620E1A67A2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970502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Imagem 29" descr="Flor cor de rosa&#10;&#10;Descrição gerada automaticamente">
            <a:extLst>
              <a:ext uri="{FF2B5EF4-FFF2-40B4-BE49-F238E27FC236}">
                <a16:creationId xmlns:a16="http://schemas.microsoft.com/office/drawing/2014/main" id="{47D0F7B8-37A9-E6F0-212A-F86890756B5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575"/>
          <a:stretch/>
        </p:blipFill>
        <p:spPr>
          <a:xfrm>
            <a:off x="519004" y="9103769"/>
            <a:ext cx="5977071" cy="3088232"/>
          </a:xfrm>
          <a:prstGeom prst="rect">
            <a:avLst/>
          </a:prstGeom>
        </p:spPr>
      </p:pic>
      <p:sp>
        <p:nvSpPr>
          <p:cNvPr id="62" name="CaixaDeTexto 61">
            <a:extLst>
              <a:ext uri="{FF2B5EF4-FFF2-40B4-BE49-F238E27FC236}">
                <a16:creationId xmlns:a16="http://schemas.microsoft.com/office/drawing/2014/main" id="{671E005D-1A34-CF65-5189-E5ED5F102AD7}"/>
              </a:ext>
            </a:extLst>
          </p:cNvPr>
          <p:cNvSpPr txBox="1"/>
          <p:nvPr/>
        </p:nvSpPr>
        <p:spPr>
          <a:xfrm>
            <a:off x="1578974" y="4962760"/>
            <a:ext cx="3700052" cy="81990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pt-BR" sz="2800" spc="300" dirty="0">
                <a:solidFill>
                  <a:srgbClr val="7A262F"/>
                </a:solidFill>
                <a:latin typeface="Playfair Display" pitchFamily="2" charset="0"/>
              </a:rPr>
              <a:t>ALINE</a:t>
            </a:r>
            <a:r>
              <a:rPr lang="pt-BR" sz="3600" b="1" spc="300" dirty="0">
                <a:solidFill>
                  <a:srgbClr val="7A262F"/>
                </a:solidFill>
                <a:latin typeface="Playfair Display" pitchFamily="2" charset="0"/>
              </a:rPr>
              <a:t> &amp; </a:t>
            </a:r>
            <a:r>
              <a:rPr lang="pt-BR" sz="2800" spc="300" dirty="0">
                <a:solidFill>
                  <a:srgbClr val="7A262F"/>
                </a:solidFill>
                <a:latin typeface="Playfair Display" pitchFamily="2" charset="0"/>
              </a:rPr>
              <a:t>VICTOR</a:t>
            </a:r>
          </a:p>
        </p:txBody>
      </p:sp>
      <p:sp>
        <p:nvSpPr>
          <p:cNvPr id="64" name="CaixaDeTexto 63">
            <a:extLst>
              <a:ext uri="{FF2B5EF4-FFF2-40B4-BE49-F238E27FC236}">
                <a16:creationId xmlns:a16="http://schemas.microsoft.com/office/drawing/2014/main" id="{5854976E-AAA0-0DEF-CDD3-8D3039B7FA77}"/>
              </a:ext>
            </a:extLst>
          </p:cNvPr>
          <p:cNvSpPr txBox="1"/>
          <p:nvPr/>
        </p:nvSpPr>
        <p:spPr>
          <a:xfrm>
            <a:off x="861186" y="6056354"/>
            <a:ext cx="5135627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BR" sz="1200" i="0" spc="300" dirty="0">
                <a:effectLst/>
                <a:latin typeface="Quicksand" pitchFamily="2" charset="0"/>
                <a:cs typeface="Times New Roman" panose="02020603050405020304" pitchFamily="18" charset="0"/>
              </a:rPr>
              <a:t>É COM MUITO CARINHO QUE NÓS CONVIDAMOS VOCÊ PARA O NOSSO CASAMENTO </a:t>
            </a:r>
          </a:p>
          <a:p>
            <a:pPr algn="ctr"/>
            <a:endParaRPr lang="pt-BR" sz="1200" spc="300" dirty="0">
              <a:latin typeface="Quicksand" pitchFamily="2" charset="0"/>
              <a:cs typeface="Times New Roman" panose="02020603050405020304" pitchFamily="18" charset="0"/>
            </a:endParaRPr>
          </a:p>
        </p:txBody>
      </p:sp>
      <p:sp>
        <p:nvSpPr>
          <p:cNvPr id="68" name="CaixaDeTexto 67">
            <a:extLst>
              <a:ext uri="{FF2B5EF4-FFF2-40B4-BE49-F238E27FC236}">
                <a16:creationId xmlns:a16="http://schemas.microsoft.com/office/drawing/2014/main" id="{F2D03F8A-E2A8-15CD-D256-771A72DA4820}"/>
              </a:ext>
            </a:extLst>
          </p:cNvPr>
          <p:cNvSpPr txBox="1"/>
          <p:nvPr/>
        </p:nvSpPr>
        <p:spPr>
          <a:xfrm>
            <a:off x="1203574" y="8879487"/>
            <a:ext cx="4450851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BR" sz="1200" b="1" spc="300" dirty="0">
                <a:latin typeface="Quicksand" pitchFamily="2" charset="0"/>
                <a:cs typeface="Times New Roman" panose="02020603050405020304" pitchFamily="18" charset="0"/>
              </a:rPr>
              <a:t>RECEPÇÃO</a:t>
            </a:r>
          </a:p>
          <a:p>
            <a:pPr algn="ctr"/>
            <a:r>
              <a:rPr lang="pt-BR" sz="1200" spc="300" dirty="0">
                <a:latin typeface="Quicksand Medium" pitchFamily="2" charset="0"/>
                <a:cs typeface="Times New Roman" panose="02020603050405020304" pitchFamily="18" charset="0"/>
              </a:rPr>
              <a:t>AV. NOVE DE JULHO 1000, SÃO PAULO/SP</a:t>
            </a:r>
            <a:endParaRPr lang="pt-BR" sz="1200" dirty="0">
              <a:latin typeface="Quicksand Medium" pitchFamily="2" charset="0"/>
              <a:cs typeface="Times New Roman" panose="02020603050405020304" pitchFamily="18" charset="0"/>
            </a:endParaRP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AA0D00B0-EBDC-2950-DEBB-F31656480061}"/>
              </a:ext>
            </a:extLst>
          </p:cNvPr>
          <p:cNvSpPr txBox="1"/>
          <p:nvPr/>
        </p:nvSpPr>
        <p:spPr>
          <a:xfrm>
            <a:off x="1083038" y="7826399"/>
            <a:ext cx="469192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BR" sz="1200" i="0" spc="300" dirty="0">
                <a:effectLst/>
                <a:latin typeface="Quicksand" pitchFamily="2" charset="0"/>
                <a:cs typeface="Times New Roman" panose="02020603050405020304" pitchFamily="18" charset="0"/>
              </a:rPr>
              <a:t>A REALIZAR-SE AS 18H NA PARÓQUIA SANTA HELENA, SITUADA NA RUA XXXXXXXX, SÃO PAULO/SP.</a:t>
            </a:r>
            <a:endParaRPr lang="pt-BR" sz="1200" dirty="0">
              <a:latin typeface="Quicksand" pitchFamily="2" charset="0"/>
              <a:cs typeface="Times New Roman" panose="02020603050405020304" pitchFamily="18" charset="0"/>
            </a:endParaRPr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7A4BBDEB-F5DC-F9EA-6D7B-308690085850}"/>
              </a:ext>
            </a:extLst>
          </p:cNvPr>
          <p:cNvSpPr txBox="1"/>
          <p:nvPr/>
        </p:nvSpPr>
        <p:spPr>
          <a:xfrm>
            <a:off x="2755766" y="6718244"/>
            <a:ext cx="1346467" cy="92333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pt-BR" sz="5400" b="1" spc="300" dirty="0">
                <a:solidFill>
                  <a:srgbClr val="7A262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18</a:t>
            </a:r>
            <a:endParaRPr lang="pt-BR" sz="2000" dirty="0">
              <a:solidFill>
                <a:srgbClr val="7A262F"/>
              </a:solidFill>
            </a:endParaRPr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id="{6C55E61B-9D5F-B283-BC9E-9F11D8BD8112}"/>
              </a:ext>
            </a:extLst>
          </p:cNvPr>
          <p:cNvSpPr txBox="1"/>
          <p:nvPr/>
        </p:nvSpPr>
        <p:spPr>
          <a:xfrm>
            <a:off x="2172484" y="6984485"/>
            <a:ext cx="1081556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2000" spc="300" dirty="0">
                <a:solidFill>
                  <a:srgbClr val="7A262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MAR</a:t>
            </a:r>
            <a:endParaRPr lang="pt-BR" sz="2000" dirty="0">
              <a:solidFill>
                <a:srgbClr val="7A262F"/>
              </a:solidFill>
            </a:endParaRPr>
          </a:p>
        </p:txBody>
      </p:sp>
      <p:sp>
        <p:nvSpPr>
          <p:cNvPr id="11" name="CaixaDeTexto 10">
            <a:extLst>
              <a:ext uri="{FF2B5EF4-FFF2-40B4-BE49-F238E27FC236}">
                <a16:creationId xmlns:a16="http://schemas.microsoft.com/office/drawing/2014/main" id="{C1287711-49CB-DE93-B4D7-F68DBD9977E0}"/>
              </a:ext>
            </a:extLst>
          </p:cNvPr>
          <p:cNvSpPr txBox="1"/>
          <p:nvPr/>
        </p:nvSpPr>
        <p:spPr>
          <a:xfrm>
            <a:off x="3793628" y="6964465"/>
            <a:ext cx="961455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BR" sz="2200" spc="300" dirty="0">
                <a:solidFill>
                  <a:srgbClr val="7A262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2022</a:t>
            </a:r>
          </a:p>
        </p:txBody>
      </p:sp>
      <p:cxnSp>
        <p:nvCxnSpPr>
          <p:cNvPr id="12" name="Conector reto 11">
            <a:extLst>
              <a:ext uri="{FF2B5EF4-FFF2-40B4-BE49-F238E27FC236}">
                <a16:creationId xmlns:a16="http://schemas.microsoft.com/office/drawing/2014/main" id="{A40A739D-7047-BC92-ABC2-827EB22B84FC}"/>
              </a:ext>
            </a:extLst>
          </p:cNvPr>
          <p:cNvCxnSpPr>
            <a:cxnSpLocks/>
          </p:cNvCxnSpPr>
          <p:nvPr/>
        </p:nvCxnSpPr>
        <p:spPr>
          <a:xfrm>
            <a:off x="2273248" y="7009192"/>
            <a:ext cx="616185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ector reto 13">
            <a:extLst>
              <a:ext uri="{FF2B5EF4-FFF2-40B4-BE49-F238E27FC236}">
                <a16:creationId xmlns:a16="http://schemas.microsoft.com/office/drawing/2014/main" id="{F4C3E2EA-E263-10BE-85AC-6255BEBBFAEA}"/>
              </a:ext>
            </a:extLst>
          </p:cNvPr>
          <p:cNvCxnSpPr>
            <a:cxnSpLocks/>
          </p:cNvCxnSpPr>
          <p:nvPr/>
        </p:nvCxnSpPr>
        <p:spPr>
          <a:xfrm>
            <a:off x="3950551" y="7009192"/>
            <a:ext cx="616185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ector reto 14">
            <a:extLst>
              <a:ext uri="{FF2B5EF4-FFF2-40B4-BE49-F238E27FC236}">
                <a16:creationId xmlns:a16="http://schemas.microsoft.com/office/drawing/2014/main" id="{40D82781-1C64-B4AA-56F6-13C0ABAD7CDE}"/>
              </a:ext>
            </a:extLst>
          </p:cNvPr>
          <p:cNvCxnSpPr>
            <a:cxnSpLocks/>
          </p:cNvCxnSpPr>
          <p:nvPr/>
        </p:nvCxnSpPr>
        <p:spPr>
          <a:xfrm>
            <a:off x="2273248" y="7356480"/>
            <a:ext cx="616185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onector reto 15">
            <a:extLst>
              <a:ext uri="{FF2B5EF4-FFF2-40B4-BE49-F238E27FC236}">
                <a16:creationId xmlns:a16="http://schemas.microsoft.com/office/drawing/2014/main" id="{621480F4-759E-0EB9-B0FE-2E98F8E5CDCF}"/>
              </a:ext>
            </a:extLst>
          </p:cNvPr>
          <p:cNvCxnSpPr>
            <a:cxnSpLocks/>
          </p:cNvCxnSpPr>
          <p:nvPr/>
        </p:nvCxnSpPr>
        <p:spPr>
          <a:xfrm>
            <a:off x="3950551" y="7356480"/>
            <a:ext cx="616185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" name="Gráfico 17">
            <a:extLst>
              <a:ext uri="{FF2B5EF4-FFF2-40B4-BE49-F238E27FC236}">
                <a16:creationId xmlns:a16="http://schemas.microsoft.com/office/drawing/2014/main" id="{73275B63-4AC4-9032-EF99-ECEDB2E6768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332982" y="299179"/>
            <a:ext cx="4192036" cy="4443357"/>
          </a:xfrm>
          <a:prstGeom prst="rect">
            <a:avLst/>
          </a:prstGeom>
        </p:spPr>
      </p:pic>
      <p:grpSp>
        <p:nvGrpSpPr>
          <p:cNvPr id="22" name="Gráfico 19">
            <a:extLst>
              <a:ext uri="{FF2B5EF4-FFF2-40B4-BE49-F238E27FC236}">
                <a16:creationId xmlns:a16="http://schemas.microsoft.com/office/drawing/2014/main" id="{3E9EB42F-B139-029B-5159-1F0D15FD0750}"/>
              </a:ext>
            </a:extLst>
          </p:cNvPr>
          <p:cNvGrpSpPr/>
          <p:nvPr/>
        </p:nvGrpSpPr>
        <p:grpSpPr>
          <a:xfrm>
            <a:off x="2842908" y="1896632"/>
            <a:ext cx="1294676" cy="1119960"/>
            <a:chOff x="2842908" y="1896632"/>
            <a:chExt cx="1294676" cy="1119960"/>
          </a:xfrm>
          <a:solidFill>
            <a:srgbClr val="353535"/>
          </a:solidFill>
        </p:grpSpPr>
        <p:sp>
          <p:nvSpPr>
            <p:cNvPr id="23" name="CaixaDeTexto 22">
              <a:extLst>
                <a:ext uri="{FF2B5EF4-FFF2-40B4-BE49-F238E27FC236}">
                  <a16:creationId xmlns:a16="http://schemas.microsoft.com/office/drawing/2014/main" id="{1F556A48-72E6-836B-06CE-924DE37A0076}"/>
                </a:ext>
              </a:extLst>
            </p:cNvPr>
            <p:cNvSpPr txBox="1"/>
            <p:nvPr/>
          </p:nvSpPr>
          <p:spPr>
            <a:xfrm>
              <a:off x="2751468" y="1850912"/>
              <a:ext cx="697274" cy="119117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pt-BR" sz="6425" spc="0" baseline="0">
                  <a:ln/>
                  <a:solidFill>
                    <a:srgbClr val="353535"/>
                  </a:solidFill>
                  <a:latin typeface="Playfair Display"/>
                  <a:sym typeface="Playfair Display"/>
                  <a:rtl val="0"/>
                </a:rPr>
                <a:t>A</a:t>
              </a:r>
            </a:p>
          </p:txBody>
        </p:sp>
        <p:sp>
          <p:nvSpPr>
            <p:cNvPr id="24" name="CaixaDeTexto 23">
              <a:extLst>
                <a:ext uri="{FF2B5EF4-FFF2-40B4-BE49-F238E27FC236}">
                  <a16:creationId xmlns:a16="http://schemas.microsoft.com/office/drawing/2014/main" id="{60ED1694-F940-4906-5547-3341E5C5AFCD}"/>
                </a:ext>
              </a:extLst>
            </p:cNvPr>
            <p:cNvSpPr txBox="1"/>
            <p:nvPr/>
          </p:nvSpPr>
          <p:spPr>
            <a:xfrm>
              <a:off x="3531750" y="1871133"/>
              <a:ext cx="697274" cy="119117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pt-BR" sz="6425" spc="-193" baseline="0" dirty="0">
                  <a:ln/>
                  <a:solidFill>
                    <a:srgbClr val="353535"/>
                  </a:solidFill>
                  <a:latin typeface="Playfair Display"/>
                  <a:sym typeface="Playfair Display"/>
                  <a:rtl val="0"/>
                </a:rPr>
                <a:t>V</a:t>
              </a:r>
            </a:p>
          </p:txBody>
        </p:sp>
      </p:grpSp>
      <p:grpSp>
        <p:nvGrpSpPr>
          <p:cNvPr id="25" name="Gráfico 19">
            <a:extLst>
              <a:ext uri="{FF2B5EF4-FFF2-40B4-BE49-F238E27FC236}">
                <a16:creationId xmlns:a16="http://schemas.microsoft.com/office/drawing/2014/main" id="{5FC5C5C5-45AE-F0B6-4D2D-BDE7F394ED15}"/>
              </a:ext>
            </a:extLst>
          </p:cNvPr>
          <p:cNvGrpSpPr/>
          <p:nvPr/>
        </p:nvGrpSpPr>
        <p:grpSpPr>
          <a:xfrm>
            <a:off x="3249811" y="1918272"/>
            <a:ext cx="499849" cy="1207407"/>
            <a:chOff x="3249811" y="1918272"/>
            <a:chExt cx="499849" cy="1207407"/>
          </a:xfrm>
          <a:solidFill>
            <a:srgbClr val="7A262F"/>
          </a:solidFill>
        </p:grpSpPr>
        <p:sp>
          <p:nvSpPr>
            <p:cNvPr id="26" name="Forma Livre: Forma 25">
              <a:extLst>
                <a:ext uri="{FF2B5EF4-FFF2-40B4-BE49-F238E27FC236}">
                  <a16:creationId xmlns:a16="http://schemas.microsoft.com/office/drawing/2014/main" id="{E8A4913B-3B1C-B342-EBE6-56FA0FD46C10}"/>
                </a:ext>
              </a:extLst>
            </p:cNvPr>
            <p:cNvSpPr/>
            <p:nvPr/>
          </p:nvSpPr>
          <p:spPr>
            <a:xfrm>
              <a:off x="3436057" y="2464949"/>
              <a:ext cx="142966" cy="124518"/>
            </a:xfrm>
            <a:custGeom>
              <a:avLst/>
              <a:gdLst>
                <a:gd name="connsiteX0" fmla="*/ 129308 w 142966"/>
                <a:gd name="connsiteY0" fmla="*/ 66517 h 124518"/>
                <a:gd name="connsiteX1" fmla="*/ 70241 w 142966"/>
                <a:gd name="connsiteY1" fmla="*/ 124519 h 124518"/>
                <a:gd name="connsiteX2" fmla="*/ 13126 w 142966"/>
                <a:gd name="connsiteY2" fmla="*/ 66517 h 124518"/>
                <a:gd name="connsiteX3" fmla="*/ 3548 w 142966"/>
                <a:gd name="connsiteY3" fmla="*/ 53923 h 124518"/>
                <a:gd name="connsiteX4" fmla="*/ 0 w 142966"/>
                <a:gd name="connsiteY4" fmla="*/ 37781 h 124518"/>
                <a:gd name="connsiteX5" fmla="*/ 37781 w 142966"/>
                <a:gd name="connsiteY5" fmla="*/ 0 h 124518"/>
                <a:gd name="connsiteX6" fmla="*/ 71483 w 142966"/>
                <a:gd name="connsiteY6" fmla="*/ 20931 h 124518"/>
                <a:gd name="connsiteX7" fmla="*/ 105185 w 142966"/>
                <a:gd name="connsiteY7" fmla="*/ 0 h 124518"/>
                <a:gd name="connsiteX8" fmla="*/ 142966 w 142966"/>
                <a:gd name="connsiteY8" fmla="*/ 37781 h 124518"/>
                <a:gd name="connsiteX9" fmla="*/ 129485 w 142966"/>
                <a:gd name="connsiteY9" fmla="*/ 66517 h 1245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42966" h="124518">
                  <a:moveTo>
                    <a:pt x="129308" y="66517"/>
                  </a:moveTo>
                  <a:lnTo>
                    <a:pt x="70241" y="124519"/>
                  </a:lnTo>
                  <a:lnTo>
                    <a:pt x="13126" y="66517"/>
                  </a:lnTo>
                  <a:cubicBezTo>
                    <a:pt x="9046" y="63146"/>
                    <a:pt x="5853" y="58889"/>
                    <a:pt x="3548" y="53923"/>
                  </a:cubicBezTo>
                  <a:cubicBezTo>
                    <a:pt x="1242" y="48956"/>
                    <a:pt x="0" y="43635"/>
                    <a:pt x="0" y="37781"/>
                  </a:cubicBezTo>
                  <a:cubicBezTo>
                    <a:pt x="0" y="16851"/>
                    <a:pt x="16851" y="0"/>
                    <a:pt x="37781" y="0"/>
                  </a:cubicBezTo>
                  <a:cubicBezTo>
                    <a:pt x="52504" y="0"/>
                    <a:pt x="65275" y="8514"/>
                    <a:pt x="71483" y="20931"/>
                  </a:cubicBezTo>
                  <a:cubicBezTo>
                    <a:pt x="77691" y="8514"/>
                    <a:pt x="90462" y="0"/>
                    <a:pt x="105185" y="0"/>
                  </a:cubicBezTo>
                  <a:cubicBezTo>
                    <a:pt x="126115" y="0"/>
                    <a:pt x="142966" y="17028"/>
                    <a:pt x="142966" y="37781"/>
                  </a:cubicBezTo>
                  <a:cubicBezTo>
                    <a:pt x="142966" y="49311"/>
                    <a:pt x="137822" y="59599"/>
                    <a:pt x="129485" y="66517"/>
                  </a:cubicBezTo>
                  <a:close/>
                </a:path>
              </a:pathLst>
            </a:custGeom>
            <a:grpFill/>
            <a:ln w="176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t-BR"/>
            </a:p>
          </p:txBody>
        </p:sp>
        <p:sp>
          <p:nvSpPr>
            <p:cNvPr id="27" name="Forma Livre: Forma 26">
              <a:extLst>
                <a:ext uri="{FF2B5EF4-FFF2-40B4-BE49-F238E27FC236}">
                  <a16:creationId xmlns:a16="http://schemas.microsoft.com/office/drawing/2014/main" id="{696CA925-4CB2-4489-B559-B83F652C51C5}"/>
                </a:ext>
              </a:extLst>
            </p:cNvPr>
            <p:cNvSpPr/>
            <p:nvPr/>
          </p:nvSpPr>
          <p:spPr>
            <a:xfrm>
              <a:off x="3249811" y="1918272"/>
              <a:ext cx="188197" cy="451602"/>
            </a:xfrm>
            <a:custGeom>
              <a:avLst/>
              <a:gdLst>
                <a:gd name="connsiteX0" fmla="*/ 0 w 188197"/>
                <a:gd name="connsiteY0" fmla="*/ 0 h 451602"/>
                <a:gd name="connsiteX1" fmla="*/ 188197 w 188197"/>
                <a:gd name="connsiteY1" fmla="*/ 451603 h 4516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88197" h="451602">
                  <a:moveTo>
                    <a:pt x="0" y="0"/>
                  </a:moveTo>
                  <a:lnTo>
                    <a:pt x="188197" y="451603"/>
                  </a:lnTo>
                </a:path>
              </a:pathLst>
            </a:custGeom>
            <a:grpFill/>
            <a:ln w="12168" cap="flat">
              <a:solidFill>
                <a:srgbClr val="35353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pt-BR"/>
            </a:p>
          </p:txBody>
        </p:sp>
        <p:sp>
          <p:nvSpPr>
            <p:cNvPr id="28" name="Forma Livre: Forma 27">
              <a:extLst>
                <a:ext uri="{FF2B5EF4-FFF2-40B4-BE49-F238E27FC236}">
                  <a16:creationId xmlns:a16="http://schemas.microsoft.com/office/drawing/2014/main" id="{6F4B8A83-9E23-EB13-56F8-CABE1E8C6C69}"/>
                </a:ext>
              </a:extLst>
            </p:cNvPr>
            <p:cNvSpPr/>
            <p:nvPr/>
          </p:nvSpPr>
          <p:spPr>
            <a:xfrm>
              <a:off x="3561463" y="2674077"/>
              <a:ext cx="188197" cy="451602"/>
            </a:xfrm>
            <a:custGeom>
              <a:avLst/>
              <a:gdLst>
                <a:gd name="connsiteX0" fmla="*/ 0 w 188197"/>
                <a:gd name="connsiteY0" fmla="*/ 0 h 451602"/>
                <a:gd name="connsiteX1" fmla="*/ 188197 w 188197"/>
                <a:gd name="connsiteY1" fmla="*/ 451603 h 4516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88197" h="451602">
                  <a:moveTo>
                    <a:pt x="0" y="0"/>
                  </a:moveTo>
                  <a:lnTo>
                    <a:pt x="188197" y="451603"/>
                  </a:lnTo>
                </a:path>
              </a:pathLst>
            </a:custGeom>
            <a:grpFill/>
            <a:ln w="12168" cap="flat">
              <a:solidFill>
                <a:srgbClr val="35353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pt-BR"/>
            </a:p>
          </p:txBody>
        </p:sp>
      </p:grpSp>
      <p:sp>
        <p:nvSpPr>
          <p:cNvPr id="31" name="Forma Livre: Forma 30">
            <a:extLst>
              <a:ext uri="{FF2B5EF4-FFF2-40B4-BE49-F238E27FC236}">
                <a16:creationId xmlns:a16="http://schemas.microsoft.com/office/drawing/2014/main" id="{ACC7EC99-6B89-8995-219D-E47CF8F7AEF4}"/>
              </a:ext>
            </a:extLst>
          </p:cNvPr>
          <p:cNvSpPr/>
          <p:nvPr/>
        </p:nvSpPr>
        <p:spPr>
          <a:xfrm>
            <a:off x="3400416" y="8629891"/>
            <a:ext cx="142966" cy="124518"/>
          </a:xfrm>
          <a:custGeom>
            <a:avLst/>
            <a:gdLst>
              <a:gd name="connsiteX0" fmla="*/ 129308 w 142966"/>
              <a:gd name="connsiteY0" fmla="*/ 66517 h 124518"/>
              <a:gd name="connsiteX1" fmla="*/ 70241 w 142966"/>
              <a:gd name="connsiteY1" fmla="*/ 124519 h 124518"/>
              <a:gd name="connsiteX2" fmla="*/ 13126 w 142966"/>
              <a:gd name="connsiteY2" fmla="*/ 66517 h 124518"/>
              <a:gd name="connsiteX3" fmla="*/ 3548 w 142966"/>
              <a:gd name="connsiteY3" fmla="*/ 53923 h 124518"/>
              <a:gd name="connsiteX4" fmla="*/ 0 w 142966"/>
              <a:gd name="connsiteY4" fmla="*/ 37781 h 124518"/>
              <a:gd name="connsiteX5" fmla="*/ 37781 w 142966"/>
              <a:gd name="connsiteY5" fmla="*/ 0 h 124518"/>
              <a:gd name="connsiteX6" fmla="*/ 71483 w 142966"/>
              <a:gd name="connsiteY6" fmla="*/ 20931 h 124518"/>
              <a:gd name="connsiteX7" fmla="*/ 105185 w 142966"/>
              <a:gd name="connsiteY7" fmla="*/ 0 h 124518"/>
              <a:gd name="connsiteX8" fmla="*/ 142966 w 142966"/>
              <a:gd name="connsiteY8" fmla="*/ 37781 h 124518"/>
              <a:gd name="connsiteX9" fmla="*/ 129485 w 142966"/>
              <a:gd name="connsiteY9" fmla="*/ 66517 h 1245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42966" h="124518">
                <a:moveTo>
                  <a:pt x="129308" y="66517"/>
                </a:moveTo>
                <a:lnTo>
                  <a:pt x="70241" y="124519"/>
                </a:lnTo>
                <a:lnTo>
                  <a:pt x="13126" y="66517"/>
                </a:lnTo>
                <a:cubicBezTo>
                  <a:pt x="9046" y="63146"/>
                  <a:pt x="5853" y="58889"/>
                  <a:pt x="3548" y="53923"/>
                </a:cubicBezTo>
                <a:cubicBezTo>
                  <a:pt x="1242" y="48956"/>
                  <a:pt x="0" y="43635"/>
                  <a:pt x="0" y="37781"/>
                </a:cubicBezTo>
                <a:cubicBezTo>
                  <a:pt x="0" y="16851"/>
                  <a:pt x="16851" y="0"/>
                  <a:pt x="37781" y="0"/>
                </a:cubicBezTo>
                <a:cubicBezTo>
                  <a:pt x="52504" y="0"/>
                  <a:pt x="65275" y="8514"/>
                  <a:pt x="71483" y="20931"/>
                </a:cubicBezTo>
                <a:cubicBezTo>
                  <a:pt x="77691" y="8514"/>
                  <a:pt x="90462" y="0"/>
                  <a:pt x="105185" y="0"/>
                </a:cubicBezTo>
                <a:cubicBezTo>
                  <a:pt x="126115" y="0"/>
                  <a:pt x="142966" y="17028"/>
                  <a:pt x="142966" y="37781"/>
                </a:cubicBezTo>
                <a:cubicBezTo>
                  <a:pt x="142966" y="49311"/>
                  <a:pt x="137822" y="59599"/>
                  <a:pt x="129485" y="66517"/>
                </a:cubicBezTo>
                <a:close/>
              </a:path>
            </a:pathLst>
          </a:custGeom>
          <a:solidFill>
            <a:srgbClr val="7A262F"/>
          </a:solidFill>
          <a:ln w="17634" cap="flat">
            <a:noFill/>
            <a:prstDash val="solid"/>
            <a:miter/>
          </a:ln>
        </p:spPr>
        <p:txBody>
          <a:bodyPr rtlCol="0" anchor="ctr"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39920691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Tema do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o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o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 2013 - 2022</Template>
  <TotalTime>366</TotalTime>
  <Words>51</Words>
  <Application>Microsoft Office PowerPoint</Application>
  <PresentationFormat>Widescreen</PresentationFormat>
  <Paragraphs>10</Paragraphs>
  <Slides>1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7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</vt:i4>
      </vt:variant>
    </vt:vector>
  </HeadingPairs>
  <TitlesOfParts>
    <vt:vector size="9" baseType="lpstr">
      <vt:lpstr>Arial</vt:lpstr>
      <vt:lpstr>Calibri</vt:lpstr>
      <vt:lpstr>Calibri Light</vt:lpstr>
      <vt:lpstr>Playfair Display</vt:lpstr>
      <vt:lpstr>Quicksand</vt:lpstr>
      <vt:lpstr>Quicksand Medium</vt:lpstr>
      <vt:lpstr>Times New Roman</vt:lpstr>
      <vt:lpstr>Tema do Office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Rute leia Barros</dc:creator>
  <cp:lastModifiedBy>Rute leia Barros</cp:lastModifiedBy>
  <cp:revision>8</cp:revision>
  <dcterms:created xsi:type="dcterms:W3CDTF">2023-01-24T00:10:00Z</dcterms:created>
  <dcterms:modified xsi:type="dcterms:W3CDTF">2023-01-29T18:39:34Z</dcterms:modified>
</cp:coreProperties>
</file>