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aixaDeTexto 61">
            <a:extLst>
              <a:ext uri="{FF2B5EF4-FFF2-40B4-BE49-F238E27FC236}">
                <a16:creationId xmlns:a16="http://schemas.microsoft.com/office/drawing/2014/main" id="{671E005D-1A34-CF65-5189-E5ED5F102AD7}"/>
              </a:ext>
            </a:extLst>
          </p:cNvPr>
          <p:cNvSpPr txBox="1"/>
          <p:nvPr/>
        </p:nvSpPr>
        <p:spPr>
          <a:xfrm>
            <a:off x="1600801" y="4504833"/>
            <a:ext cx="3836308" cy="819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spc="300" dirty="0">
                <a:solidFill>
                  <a:srgbClr val="7A262F"/>
                </a:solidFill>
                <a:latin typeface="Playfair Display" pitchFamily="2" charset="0"/>
              </a:rPr>
              <a:t>ALINE</a:t>
            </a:r>
            <a:r>
              <a:rPr lang="pt-BR" sz="3600" b="1" spc="300" dirty="0">
                <a:solidFill>
                  <a:srgbClr val="7A262F"/>
                </a:solidFill>
                <a:latin typeface="Playfair Display" pitchFamily="2" charset="0"/>
              </a:rPr>
              <a:t> &amp; </a:t>
            </a:r>
            <a:r>
              <a:rPr lang="pt-BR" sz="2800" b="1" spc="300" dirty="0">
                <a:solidFill>
                  <a:srgbClr val="7A262F"/>
                </a:solidFill>
                <a:latin typeface="Playfair Display" pitchFamily="2" charset="0"/>
              </a:rPr>
              <a:t>VICTOR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1482051" y="5636484"/>
            <a:ext cx="389389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i="0" dirty="0">
                <a:effectLst/>
                <a:latin typeface="Quicksand" pitchFamily="2" charset="0"/>
                <a:cs typeface="Times New Roman" panose="02020603050405020304" pitchFamily="18" charset="0"/>
              </a:rPr>
              <a:t>É com muito carinho que nós convidamos você para o nosso casamento </a:t>
            </a:r>
          </a:p>
          <a:p>
            <a:pPr algn="ctr"/>
            <a:endParaRPr lang="pt-BR" sz="1400" dirty="0">
              <a:latin typeface="Quicksand" pitchFamily="2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2014532" y="8574966"/>
            <a:ext cx="28289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latin typeface="Quicksand" pitchFamily="2" charset="0"/>
                <a:cs typeface="Times New Roman" panose="02020603050405020304" pitchFamily="18" charset="0"/>
              </a:rPr>
              <a:t>Recepção</a:t>
            </a:r>
          </a:p>
          <a:p>
            <a:pPr algn="ctr"/>
            <a:endParaRPr lang="pt-BR" sz="1400" b="1" dirty="0">
              <a:latin typeface="Quicksand" pitchFamily="2" charset="0"/>
              <a:cs typeface="Times New Roman" panose="02020603050405020304" pitchFamily="18" charset="0"/>
            </a:endParaRPr>
          </a:p>
          <a:p>
            <a:pPr algn="ctr"/>
            <a:r>
              <a:rPr lang="pt-BR" sz="1400" b="1" dirty="0">
                <a:latin typeface="Quicksand" pitchFamily="2" charset="0"/>
                <a:cs typeface="Times New Roman" panose="02020603050405020304" pitchFamily="18" charset="0"/>
              </a:rPr>
              <a:t>Buffet Jardins: </a:t>
            </a:r>
            <a:r>
              <a:rPr lang="pt-BR" sz="1400" dirty="0">
                <a:latin typeface="Quicksand" pitchFamily="2" charset="0"/>
                <a:cs typeface="Times New Roman" panose="02020603050405020304" pitchFamily="18" charset="0"/>
              </a:rPr>
              <a:t>Av. Nove de julho 1000, são Paulo/</a:t>
            </a:r>
            <a:r>
              <a:rPr lang="pt-BR" sz="1400" dirty="0" err="1">
                <a:latin typeface="Quicksand" pitchFamily="2" charset="0"/>
                <a:cs typeface="Times New Roman" panose="02020603050405020304" pitchFamily="18" charset="0"/>
              </a:rPr>
              <a:t>sp</a:t>
            </a:r>
            <a:endParaRPr lang="pt-BR" sz="1400" dirty="0">
              <a:latin typeface="Quicksand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0D00B0-EBDC-2950-DEBB-F31656480061}"/>
              </a:ext>
            </a:extLst>
          </p:cNvPr>
          <p:cNvSpPr txBox="1"/>
          <p:nvPr/>
        </p:nvSpPr>
        <p:spPr>
          <a:xfrm>
            <a:off x="1848539" y="7319619"/>
            <a:ext cx="3160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i="0" dirty="0">
                <a:effectLst/>
                <a:latin typeface="Quicksand" pitchFamily="2" charset="0"/>
                <a:cs typeface="Times New Roman" panose="02020603050405020304" pitchFamily="18" charset="0"/>
              </a:rPr>
              <a:t>A realizar-se as 18h na Paróquia Santa Helena, situada na Rua </a:t>
            </a:r>
            <a:r>
              <a:rPr lang="pt-BR" sz="1400" i="0" dirty="0" err="1">
                <a:effectLst/>
                <a:latin typeface="Quicksand" pitchFamily="2" charset="0"/>
                <a:cs typeface="Times New Roman" panose="02020603050405020304" pitchFamily="18" charset="0"/>
              </a:rPr>
              <a:t>xxxxxxxx</a:t>
            </a:r>
            <a:r>
              <a:rPr lang="pt-BR" sz="1400" i="0" dirty="0">
                <a:effectLst/>
                <a:latin typeface="Quicksand" pitchFamily="2" charset="0"/>
                <a:cs typeface="Times New Roman" panose="02020603050405020304" pitchFamily="18" charset="0"/>
              </a:rPr>
              <a:t>, São Paulo/sp.</a:t>
            </a:r>
            <a:endParaRPr lang="pt-BR" sz="1400" dirty="0">
              <a:latin typeface="Quicksand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A4BBDEB-F5DC-F9EA-6D7B-308690085850}"/>
              </a:ext>
            </a:extLst>
          </p:cNvPr>
          <p:cNvSpPr txBox="1"/>
          <p:nvPr/>
        </p:nvSpPr>
        <p:spPr>
          <a:xfrm>
            <a:off x="2755767" y="6147743"/>
            <a:ext cx="134646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5400" b="1" spc="300" dirty="0">
                <a:solidFill>
                  <a:srgbClr val="7A262F"/>
                </a:solidFill>
                <a:latin typeface="Playfair Display" pitchFamily="2" charset="0"/>
                <a:cs typeface="Times New Roman" panose="02020603050405020304" pitchFamily="18" charset="0"/>
              </a:rPr>
              <a:t>18</a:t>
            </a:r>
            <a:endParaRPr lang="pt-BR" sz="2000" dirty="0">
              <a:solidFill>
                <a:srgbClr val="7A262F"/>
              </a:solidFill>
              <a:latin typeface="Playfair Display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C55E61B-9D5F-B283-BC9E-9F11D8BD8112}"/>
              </a:ext>
            </a:extLst>
          </p:cNvPr>
          <p:cNvSpPr txBox="1"/>
          <p:nvPr/>
        </p:nvSpPr>
        <p:spPr>
          <a:xfrm>
            <a:off x="2172484" y="6481720"/>
            <a:ext cx="10815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spc="300" dirty="0">
                <a:latin typeface="Playfair Display" pitchFamily="2" charset="0"/>
                <a:cs typeface="Times New Roman" panose="02020603050405020304" pitchFamily="18" charset="0"/>
              </a:rPr>
              <a:t>MAR</a:t>
            </a:r>
            <a:endParaRPr lang="pt-BR" sz="2000" dirty="0">
              <a:latin typeface="Playfair Display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1287711-49CB-DE93-B4D7-F68DBD9977E0}"/>
              </a:ext>
            </a:extLst>
          </p:cNvPr>
          <p:cNvSpPr txBox="1"/>
          <p:nvPr/>
        </p:nvSpPr>
        <p:spPr>
          <a:xfrm>
            <a:off x="3793628" y="6461700"/>
            <a:ext cx="96145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200" spc="300" dirty="0">
                <a:latin typeface="Playfair Display" pitchFamily="2" charset="0"/>
                <a:cs typeface="Times New Roman" panose="02020603050405020304" pitchFamily="18" charset="0"/>
              </a:rPr>
              <a:t>2022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A40A739D-7047-BC92-ABC2-827EB22B84FC}"/>
              </a:ext>
            </a:extLst>
          </p:cNvPr>
          <p:cNvCxnSpPr>
            <a:cxnSpLocks/>
          </p:cNvCxnSpPr>
          <p:nvPr/>
        </p:nvCxnSpPr>
        <p:spPr>
          <a:xfrm>
            <a:off x="2273248" y="6506427"/>
            <a:ext cx="6161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F4C3E2EA-E263-10BE-85AC-6255BEBBFAEA}"/>
              </a:ext>
            </a:extLst>
          </p:cNvPr>
          <p:cNvCxnSpPr>
            <a:cxnSpLocks/>
          </p:cNvCxnSpPr>
          <p:nvPr/>
        </p:nvCxnSpPr>
        <p:spPr>
          <a:xfrm>
            <a:off x="3950551" y="6506427"/>
            <a:ext cx="6161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40D82781-1C64-B4AA-56F6-13C0ABAD7CDE}"/>
              </a:ext>
            </a:extLst>
          </p:cNvPr>
          <p:cNvCxnSpPr>
            <a:cxnSpLocks/>
          </p:cNvCxnSpPr>
          <p:nvPr/>
        </p:nvCxnSpPr>
        <p:spPr>
          <a:xfrm>
            <a:off x="2273248" y="6853715"/>
            <a:ext cx="6161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621480F4-759E-0EB9-B0FE-2E98F8E5CDCF}"/>
              </a:ext>
            </a:extLst>
          </p:cNvPr>
          <p:cNvCxnSpPr>
            <a:cxnSpLocks/>
          </p:cNvCxnSpPr>
          <p:nvPr/>
        </p:nvCxnSpPr>
        <p:spPr>
          <a:xfrm>
            <a:off x="3950551" y="6853715"/>
            <a:ext cx="6161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áfico 19">
            <a:extLst>
              <a:ext uri="{FF2B5EF4-FFF2-40B4-BE49-F238E27FC236}">
                <a16:creationId xmlns:a16="http://schemas.microsoft.com/office/drawing/2014/main" id="{3E9EB42F-B139-029B-5159-1F0D15FD0750}"/>
              </a:ext>
            </a:extLst>
          </p:cNvPr>
          <p:cNvGrpSpPr/>
          <p:nvPr/>
        </p:nvGrpSpPr>
        <p:grpSpPr>
          <a:xfrm>
            <a:off x="2315618" y="2359953"/>
            <a:ext cx="2226764" cy="1891516"/>
            <a:chOff x="2593505" y="1840933"/>
            <a:chExt cx="1528001" cy="1297954"/>
          </a:xfrm>
          <a:solidFill>
            <a:srgbClr val="353535"/>
          </a:solidFill>
        </p:grpSpPr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1F556A48-72E6-836B-06CE-924DE37A0076}"/>
                </a:ext>
              </a:extLst>
            </p:cNvPr>
            <p:cNvSpPr txBox="1"/>
            <p:nvPr/>
          </p:nvSpPr>
          <p:spPr>
            <a:xfrm>
              <a:off x="2593505" y="1840933"/>
              <a:ext cx="764704" cy="1277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t-BR" sz="11500" spc="0" baseline="0" dirty="0">
                  <a:ln/>
                  <a:latin typeface="Playfair Display"/>
                  <a:sym typeface="Playfair Display"/>
                  <a:rtl val="0"/>
                </a:rPr>
                <a:t>A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0ED1694-F940-4906-5547-3341E5C5AFCD}"/>
                </a:ext>
              </a:extLst>
            </p:cNvPr>
            <p:cNvSpPr txBox="1"/>
            <p:nvPr/>
          </p:nvSpPr>
          <p:spPr>
            <a:xfrm>
              <a:off x="3373786" y="1861154"/>
              <a:ext cx="747720" cy="1277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pt-BR" sz="11500" spc="-193" baseline="0" dirty="0">
                  <a:ln/>
                  <a:latin typeface="Playfair Display"/>
                  <a:sym typeface="Playfair Display"/>
                  <a:rtl val="0"/>
                </a:rPr>
                <a:t>V</a:t>
              </a:r>
            </a:p>
          </p:txBody>
        </p:sp>
      </p:grpSp>
      <p:grpSp>
        <p:nvGrpSpPr>
          <p:cNvPr id="25" name="Gráfico 19">
            <a:extLst>
              <a:ext uri="{FF2B5EF4-FFF2-40B4-BE49-F238E27FC236}">
                <a16:creationId xmlns:a16="http://schemas.microsoft.com/office/drawing/2014/main" id="{5FC5C5C5-45AE-F0B6-4D2D-BDE7F394ED15}"/>
              </a:ext>
            </a:extLst>
          </p:cNvPr>
          <p:cNvGrpSpPr/>
          <p:nvPr/>
        </p:nvGrpSpPr>
        <p:grpSpPr>
          <a:xfrm>
            <a:off x="3064783" y="2422775"/>
            <a:ext cx="728433" cy="1759561"/>
            <a:chOff x="3249811" y="1918272"/>
            <a:chExt cx="499849" cy="1207407"/>
          </a:xfrm>
          <a:solidFill>
            <a:srgbClr val="7A262F"/>
          </a:solidFill>
        </p:grpSpPr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id="{E8A4913B-3B1C-B342-EBE6-56FA0FD46C10}"/>
                </a:ext>
              </a:extLst>
            </p:cNvPr>
            <p:cNvSpPr/>
            <p:nvPr/>
          </p:nvSpPr>
          <p:spPr>
            <a:xfrm>
              <a:off x="3436057" y="2464949"/>
              <a:ext cx="142966" cy="124518"/>
            </a:xfrm>
            <a:custGeom>
              <a:avLst/>
              <a:gdLst>
                <a:gd name="connsiteX0" fmla="*/ 129308 w 142966"/>
                <a:gd name="connsiteY0" fmla="*/ 66517 h 124518"/>
                <a:gd name="connsiteX1" fmla="*/ 70241 w 142966"/>
                <a:gd name="connsiteY1" fmla="*/ 124519 h 124518"/>
                <a:gd name="connsiteX2" fmla="*/ 13126 w 142966"/>
                <a:gd name="connsiteY2" fmla="*/ 66517 h 124518"/>
                <a:gd name="connsiteX3" fmla="*/ 3548 w 142966"/>
                <a:gd name="connsiteY3" fmla="*/ 53923 h 124518"/>
                <a:gd name="connsiteX4" fmla="*/ 0 w 142966"/>
                <a:gd name="connsiteY4" fmla="*/ 37781 h 124518"/>
                <a:gd name="connsiteX5" fmla="*/ 37781 w 142966"/>
                <a:gd name="connsiteY5" fmla="*/ 0 h 124518"/>
                <a:gd name="connsiteX6" fmla="*/ 71483 w 142966"/>
                <a:gd name="connsiteY6" fmla="*/ 20931 h 124518"/>
                <a:gd name="connsiteX7" fmla="*/ 105185 w 142966"/>
                <a:gd name="connsiteY7" fmla="*/ 0 h 124518"/>
                <a:gd name="connsiteX8" fmla="*/ 142966 w 142966"/>
                <a:gd name="connsiteY8" fmla="*/ 37781 h 124518"/>
                <a:gd name="connsiteX9" fmla="*/ 129485 w 142966"/>
                <a:gd name="connsiteY9" fmla="*/ 66517 h 12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966" h="124518">
                  <a:moveTo>
                    <a:pt x="129308" y="66517"/>
                  </a:moveTo>
                  <a:lnTo>
                    <a:pt x="70241" y="124519"/>
                  </a:lnTo>
                  <a:lnTo>
                    <a:pt x="13126" y="66517"/>
                  </a:lnTo>
                  <a:cubicBezTo>
                    <a:pt x="9046" y="63146"/>
                    <a:pt x="5853" y="58889"/>
                    <a:pt x="3548" y="53923"/>
                  </a:cubicBezTo>
                  <a:cubicBezTo>
                    <a:pt x="1242" y="48956"/>
                    <a:pt x="0" y="43635"/>
                    <a:pt x="0" y="37781"/>
                  </a:cubicBezTo>
                  <a:cubicBezTo>
                    <a:pt x="0" y="16851"/>
                    <a:pt x="16851" y="0"/>
                    <a:pt x="37781" y="0"/>
                  </a:cubicBezTo>
                  <a:cubicBezTo>
                    <a:pt x="52504" y="0"/>
                    <a:pt x="65275" y="8514"/>
                    <a:pt x="71483" y="20931"/>
                  </a:cubicBezTo>
                  <a:cubicBezTo>
                    <a:pt x="77691" y="8514"/>
                    <a:pt x="90462" y="0"/>
                    <a:pt x="105185" y="0"/>
                  </a:cubicBezTo>
                  <a:cubicBezTo>
                    <a:pt x="126115" y="0"/>
                    <a:pt x="142966" y="17028"/>
                    <a:pt x="142966" y="37781"/>
                  </a:cubicBezTo>
                  <a:cubicBezTo>
                    <a:pt x="142966" y="49311"/>
                    <a:pt x="137822" y="59599"/>
                    <a:pt x="129485" y="66517"/>
                  </a:cubicBezTo>
                  <a:close/>
                </a:path>
              </a:pathLst>
            </a:custGeom>
            <a:grpFill/>
            <a:ln w="176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id="{696CA925-4CB2-4489-B559-B83F652C51C5}"/>
                </a:ext>
              </a:extLst>
            </p:cNvPr>
            <p:cNvSpPr/>
            <p:nvPr/>
          </p:nvSpPr>
          <p:spPr>
            <a:xfrm>
              <a:off x="3249811" y="1918272"/>
              <a:ext cx="188197" cy="451602"/>
            </a:xfrm>
            <a:custGeom>
              <a:avLst/>
              <a:gdLst>
                <a:gd name="connsiteX0" fmla="*/ 0 w 188197"/>
                <a:gd name="connsiteY0" fmla="*/ 0 h 451602"/>
                <a:gd name="connsiteX1" fmla="*/ 188197 w 188197"/>
                <a:gd name="connsiteY1" fmla="*/ 451603 h 45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197" h="451602">
                  <a:moveTo>
                    <a:pt x="0" y="0"/>
                  </a:moveTo>
                  <a:lnTo>
                    <a:pt x="188197" y="451603"/>
                  </a:lnTo>
                </a:path>
              </a:pathLst>
            </a:custGeom>
            <a:grpFill/>
            <a:ln w="12168" cap="flat">
              <a:solidFill>
                <a:srgbClr val="35353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id="{6F4B8A83-9E23-EB13-56F8-CABE1E8C6C69}"/>
                </a:ext>
              </a:extLst>
            </p:cNvPr>
            <p:cNvSpPr/>
            <p:nvPr/>
          </p:nvSpPr>
          <p:spPr>
            <a:xfrm>
              <a:off x="3561463" y="2674077"/>
              <a:ext cx="188197" cy="451602"/>
            </a:xfrm>
            <a:custGeom>
              <a:avLst/>
              <a:gdLst>
                <a:gd name="connsiteX0" fmla="*/ 0 w 188197"/>
                <a:gd name="connsiteY0" fmla="*/ 0 h 451602"/>
                <a:gd name="connsiteX1" fmla="*/ 188197 w 188197"/>
                <a:gd name="connsiteY1" fmla="*/ 451603 h 45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197" h="451602">
                  <a:moveTo>
                    <a:pt x="0" y="0"/>
                  </a:moveTo>
                  <a:lnTo>
                    <a:pt x="188197" y="451603"/>
                  </a:lnTo>
                </a:path>
              </a:pathLst>
            </a:custGeom>
            <a:grpFill/>
            <a:ln w="12168" cap="flat">
              <a:solidFill>
                <a:srgbClr val="35353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ACC7EC99-6B89-8995-219D-E47CF8F7AEF4}"/>
              </a:ext>
            </a:extLst>
          </p:cNvPr>
          <p:cNvSpPr/>
          <p:nvPr/>
        </p:nvSpPr>
        <p:spPr>
          <a:xfrm>
            <a:off x="3357517" y="8287132"/>
            <a:ext cx="142966" cy="124518"/>
          </a:xfrm>
          <a:custGeom>
            <a:avLst/>
            <a:gdLst>
              <a:gd name="connsiteX0" fmla="*/ 129308 w 142966"/>
              <a:gd name="connsiteY0" fmla="*/ 66517 h 124518"/>
              <a:gd name="connsiteX1" fmla="*/ 70241 w 142966"/>
              <a:gd name="connsiteY1" fmla="*/ 124519 h 124518"/>
              <a:gd name="connsiteX2" fmla="*/ 13126 w 142966"/>
              <a:gd name="connsiteY2" fmla="*/ 66517 h 124518"/>
              <a:gd name="connsiteX3" fmla="*/ 3548 w 142966"/>
              <a:gd name="connsiteY3" fmla="*/ 53923 h 124518"/>
              <a:gd name="connsiteX4" fmla="*/ 0 w 142966"/>
              <a:gd name="connsiteY4" fmla="*/ 37781 h 124518"/>
              <a:gd name="connsiteX5" fmla="*/ 37781 w 142966"/>
              <a:gd name="connsiteY5" fmla="*/ 0 h 124518"/>
              <a:gd name="connsiteX6" fmla="*/ 71483 w 142966"/>
              <a:gd name="connsiteY6" fmla="*/ 20931 h 124518"/>
              <a:gd name="connsiteX7" fmla="*/ 105185 w 142966"/>
              <a:gd name="connsiteY7" fmla="*/ 0 h 124518"/>
              <a:gd name="connsiteX8" fmla="*/ 142966 w 142966"/>
              <a:gd name="connsiteY8" fmla="*/ 37781 h 124518"/>
              <a:gd name="connsiteX9" fmla="*/ 129485 w 142966"/>
              <a:gd name="connsiteY9" fmla="*/ 66517 h 12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966" h="124518">
                <a:moveTo>
                  <a:pt x="129308" y="66517"/>
                </a:moveTo>
                <a:lnTo>
                  <a:pt x="70241" y="124519"/>
                </a:lnTo>
                <a:lnTo>
                  <a:pt x="13126" y="66517"/>
                </a:lnTo>
                <a:cubicBezTo>
                  <a:pt x="9046" y="63146"/>
                  <a:pt x="5853" y="58889"/>
                  <a:pt x="3548" y="53923"/>
                </a:cubicBezTo>
                <a:cubicBezTo>
                  <a:pt x="1242" y="48956"/>
                  <a:pt x="0" y="43635"/>
                  <a:pt x="0" y="37781"/>
                </a:cubicBezTo>
                <a:cubicBezTo>
                  <a:pt x="0" y="16851"/>
                  <a:pt x="16851" y="0"/>
                  <a:pt x="37781" y="0"/>
                </a:cubicBezTo>
                <a:cubicBezTo>
                  <a:pt x="52504" y="0"/>
                  <a:pt x="65275" y="8514"/>
                  <a:pt x="71483" y="20931"/>
                </a:cubicBezTo>
                <a:cubicBezTo>
                  <a:pt x="77691" y="8514"/>
                  <a:pt x="90462" y="0"/>
                  <a:pt x="105185" y="0"/>
                </a:cubicBezTo>
                <a:cubicBezTo>
                  <a:pt x="126115" y="0"/>
                  <a:pt x="142966" y="17028"/>
                  <a:pt x="142966" y="37781"/>
                </a:cubicBezTo>
                <a:cubicBezTo>
                  <a:pt x="142966" y="49311"/>
                  <a:pt x="137822" y="59599"/>
                  <a:pt x="129485" y="66517"/>
                </a:cubicBezTo>
                <a:close/>
              </a:path>
            </a:pathLst>
          </a:custGeom>
          <a:solidFill>
            <a:srgbClr val="7A262F"/>
          </a:solidFill>
          <a:ln w="17634" cap="flat">
            <a:noFill/>
            <a:prstDash val="solid"/>
            <a:miter/>
          </a:ln>
        </p:spPr>
        <p:txBody>
          <a:bodyPr rtlCol="0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36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366</TotalTime>
  <Words>54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Playfair Display</vt:lpstr>
      <vt:lpstr>Quicksand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2023-01-29T18:39:54Z</dcterms:modified>
</cp:coreProperties>
</file>