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77B1"/>
    <a:srgbClr val="C23239"/>
    <a:srgbClr val="BE924A"/>
    <a:srgbClr val="DBC39A"/>
    <a:srgbClr val="F2E9DA"/>
    <a:srgbClr val="EADCC4"/>
    <a:srgbClr val="B78E33"/>
    <a:srgbClr val="B99D3E"/>
    <a:srgbClr val="A27906"/>
    <a:srgbClr val="93B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2726" y="43"/>
      </p:cViewPr>
      <p:guideLst>
        <p:guide orient="horz" pos="338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30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15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69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1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49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83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32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23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02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86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58F4-E710-4F8B-8BDB-1304D24E5756}" type="datetimeFigureOut">
              <a:rPr lang="pt-BR" smtClean="0"/>
              <a:t>29/01/2023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ED55F-7942-47AC-B2E1-2620E1A67A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05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Descrição gerada automaticamente">
            <a:extLst>
              <a:ext uri="{FF2B5EF4-FFF2-40B4-BE49-F238E27FC236}">
                <a16:creationId xmlns:a16="http://schemas.microsoft.com/office/drawing/2014/main" id="{8CEF1C46-679E-023E-8F68-A3B58CF1CC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r="10270"/>
          <a:stretch/>
        </p:blipFill>
        <p:spPr>
          <a:xfrm>
            <a:off x="1" y="0"/>
            <a:ext cx="6858000" cy="12208394"/>
          </a:xfrm>
          <a:prstGeom prst="rect">
            <a:avLst/>
          </a:prstGeom>
        </p:spPr>
      </p:pic>
      <p:sp>
        <p:nvSpPr>
          <p:cNvPr id="2" name="Retângulo: Cantos Superiores Arredondados 1">
            <a:extLst>
              <a:ext uri="{FF2B5EF4-FFF2-40B4-BE49-F238E27FC236}">
                <a16:creationId xmlns:a16="http://schemas.microsoft.com/office/drawing/2014/main" id="{2836939A-8E96-F272-0542-B0E33DBC8577}"/>
              </a:ext>
            </a:extLst>
          </p:cNvPr>
          <p:cNvSpPr/>
          <p:nvPr/>
        </p:nvSpPr>
        <p:spPr>
          <a:xfrm>
            <a:off x="679504" y="1524001"/>
            <a:ext cx="5489033" cy="10668000"/>
          </a:xfrm>
          <a:prstGeom prst="round2SameRect">
            <a:avLst>
              <a:gd name="adj1" fmla="val 49147"/>
              <a:gd name="adj2" fmla="val 0"/>
            </a:avLst>
          </a:prstGeom>
          <a:solidFill>
            <a:srgbClr val="7A2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DC5E5F"/>
              </a:solidFill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17249818-C096-307A-7601-11B2EA2AD3CA}"/>
              </a:ext>
            </a:extLst>
          </p:cNvPr>
          <p:cNvSpPr txBox="1"/>
          <p:nvPr/>
        </p:nvSpPr>
        <p:spPr>
          <a:xfrm>
            <a:off x="978141" y="6321348"/>
            <a:ext cx="49773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600" b="0" i="0" dirty="0">
                <a:solidFill>
                  <a:schemeClr val="bg1"/>
                </a:solidFill>
                <a:effectLst/>
                <a:latin typeface="August Stories" pitchFamily="50" charset="0"/>
                <a:cs typeface="Times New Roman" panose="02020603050405020304" pitchFamily="18" charset="0"/>
              </a:rPr>
              <a:t>Casamento!</a:t>
            </a:r>
            <a:endParaRPr lang="pt-BR" sz="1050" dirty="0">
              <a:solidFill>
                <a:schemeClr val="bg1"/>
              </a:solidFill>
              <a:latin typeface="August Stories" pitchFamily="50" charset="0"/>
              <a:cs typeface="Times New Roman" panose="02020603050405020304" pitchFamily="18" charset="0"/>
            </a:endParaRPr>
          </a:p>
        </p:txBody>
      </p: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63671788-CE76-FED1-5FEE-1E6B8B60F968}"/>
              </a:ext>
            </a:extLst>
          </p:cNvPr>
          <p:cNvCxnSpPr>
            <a:cxnSpLocks/>
          </p:cNvCxnSpPr>
          <p:nvPr/>
        </p:nvCxnSpPr>
        <p:spPr>
          <a:xfrm>
            <a:off x="2979000" y="5087185"/>
            <a:ext cx="90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ED42E377-B369-D572-E25F-B3746CDB6302}"/>
              </a:ext>
            </a:extLst>
          </p:cNvPr>
          <p:cNvSpPr txBox="1"/>
          <p:nvPr/>
        </p:nvSpPr>
        <p:spPr>
          <a:xfrm>
            <a:off x="2107044" y="5312382"/>
            <a:ext cx="271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spc="300" dirty="0">
                <a:solidFill>
                  <a:schemeClr val="bg1"/>
                </a:solidFill>
                <a:latin typeface="Fantasik" panose="02000600000000000000" pitchFamily="50" charset="0"/>
                <a:cs typeface="Times New Roman" panose="02020603050405020304" pitchFamily="18" charset="0"/>
              </a:rPr>
              <a:t>18 . 03 . 2023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671E005D-1A34-CF65-5189-E5ED5F102AD7}"/>
              </a:ext>
            </a:extLst>
          </p:cNvPr>
          <p:cNvSpPr txBox="1"/>
          <p:nvPr/>
        </p:nvSpPr>
        <p:spPr>
          <a:xfrm>
            <a:off x="2250200" y="3361061"/>
            <a:ext cx="2536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spc="300" dirty="0">
                <a:solidFill>
                  <a:schemeClr val="bg1"/>
                </a:solidFill>
                <a:latin typeface="Fantasik" panose="02000600000000000000" pitchFamily="50" charset="0"/>
              </a:rPr>
              <a:t>BRUNA &amp; </a:t>
            </a:r>
          </a:p>
          <a:p>
            <a:pPr algn="ctr"/>
            <a:r>
              <a:rPr lang="pt-BR" sz="4000" spc="300" dirty="0">
                <a:solidFill>
                  <a:schemeClr val="bg1"/>
                </a:solidFill>
                <a:latin typeface="Fantasik" panose="02000600000000000000" pitchFamily="50" charset="0"/>
              </a:rPr>
              <a:t>GUSTAVO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5854976E-AAA0-0DEF-CDD3-8D3039B7FA77}"/>
              </a:ext>
            </a:extLst>
          </p:cNvPr>
          <p:cNvSpPr txBox="1"/>
          <p:nvPr/>
        </p:nvSpPr>
        <p:spPr>
          <a:xfrm>
            <a:off x="940320" y="6235712"/>
            <a:ext cx="4977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0" i="0" spc="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É COM MUITO CARINHO QUE NÓS CONVIDAMOS VOCÊ PARA O NOSSO</a:t>
            </a:r>
            <a:endParaRPr lang="pt-BR" sz="1200" dirty="0">
              <a:solidFill>
                <a:schemeClr val="bg1"/>
              </a:solidFill>
              <a:latin typeface="August Stories" pitchFamily="50" charset="0"/>
              <a:cs typeface="Times New Roman" panose="02020603050405020304" pitchFamily="18" charset="0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7660A1AF-0E0D-702D-A973-90E43F86062C}"/>
              </a:ext>
            </a:extLst>
          </p:cNvPr>
          <p:cNvSpPr txBox="1"/>
          <p:nvPr/>
        </p:nvSpPr>
        <p:spPr>
          <a:xfrm>
            <a:off x="1445620" y="8003256"/>
            <a:ext cx="40424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0" i="0" spc="3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REALIZAR-SE AS 18H NA PARÓQUIA SANTA HELENA, SITUADA NA RUA XXXXXXXX, SÃO PAULO/SP.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FC586767-B63F-DE01-146E-83B00F10FCE9}"/>
              </a:ext>
            </a:extLst>
          </p:cNvPr>
          <p:cNvSpPr txBox="1"/>
          <p:nvPr/>
        </p:nvSpPr>
        <p:spPr>
          <a:xfrm>
            <a:off x="940319" y="8680268"/>
            <a:ext cx="49773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600" dirty="0">
                <a:solidFill>
                  <a:schemeClr val="bg1"/>
                </a:solidFill>
                <a:latin typeface="August Stories" pitchFamily="50" charset="0"/>
                <a:cs typeface="Times New Roman" panose="02020603050405020304" pitchFamily="18" charset="0"/>
              </a:rPr>
              <a:t>Recepção</a:t>
            </a:r>
            <a:endParaRPr lang="pt-BR" sz="1050" dirty="0">
              <a:solidFill>
                <a:schemeClr val="bg1"/>
              </a:solidFill>
              <a:latin typeface="August Stories" pitchFamily="50" charset="0"/>
              <a:cs typeface="Times New Roman" panose="02020603050405020304" pitchFamily="18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F2D03F8A-E2A8-15CD-D256-771A72DA4820}"/>
              </a:ext>
            </a:extLst>
          </p:cNvPr>
          <p:cNvSpPr txBox="1"/>
          <p:nvPr/>
        </p:nvSpPr>
        <p:spPr>
          <a:xfrm>
            <a:off x="1707371" y="10231479"/>
            <a:ext cx="3621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BUFFET JARDINS</a:t>
            </a:r>
          </a:p>
          <a:p>
            <a:pPr algn="ctr"/>
            <a:r>
              <a:rPr lang="pt-BR" sz="1200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AV. NOVE DE JULHO 1000, SÃO PAULO/SP</a:t>
            </a:r>
            <a:endParaRPr lang="pt-BR" sz="1200" dirty="0">
              <a:solidFill>
                <a:schemeClr val="bg1"/>
              </a:solidFill>
              <a:latin typeface="August Stories" pitchFamily="50" charset="0"/>
              <a:cs typeface="Times New Roman" panose="02020603050405020304" pitchFamily="18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09E01C6-DA33-3452-6727-ABD659F26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463" y="485033"/>
            <a:ext cx="6379073" cy="207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500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366</TotalTime>
  <Words>54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August Stories</vt:lpstr>
      <vt:lpstr>Calibri</vt:lpstr>
      <vt:lpstr>Calibri Light</vt:lpstr>
      <vt:lpstr>Fantasik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Rute leia Barros</dc:creator>
  <cp:lastModifiedBy>Rute leia Barros</cp:lastModifiedBy>
  <cp:revision>8</cp:revision>
  <dcterms:created xsi:type="dcterms:W3CDTF">2023-01-24T00:10:00Z</dcterms:created>
  <dcterms:modified xsi:type="dcterms:W3CDTF">2023-01-29T18:40:13Z</dcterms:modified>
</cp:coreProperties>
</file>