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E8917E-9572-F1D5-D4CB-7C0E3B31C6E3}"/>
              </a:ext>
            </a:extLst>
          </p:cNvPr>
          <p:cNvSpPr txBox="1"/>
          <p:nvPr/>
        </p:nvSpPr>
        <p:spPr>
          <a:xfrm>
            <a:off x="3089857" y="2125054"/>
            <a:ext cx="4977359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600" i="0" dirty="0">
                <a:solidFill>
                  <a:schemeClr val="accent2">
                    <a:lumMod val="75000"/>
                  </a:schemeClr>
                </a:solidFill>
                <a:effectLst/>
                <a:latin typeface="August Stories" pitchFamily="50" charset="0"/>
                <a:cs typeface="Times New Roman" panose="02020603050405020304" pitchFamily="18" charset="0"/>
              </a:rPr>
              <a:t>&amp;</a:t>
            </a:r>
            <a:endParaRPr lang="pt-BR" sz="1400" dirty="0">
              <a:solidFill>
                <a:schemeClr val="accent2">
                  <a:lumMod val="75000"/>
                </a:schemeClr>
              </a:solidFill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17249818-C096-307A-7601-11B2EA2AD3CA}"/>
              </a:ext>
            </a:extLst>
          </p:cNvPr>
          <p:cNvSpPr txBox="1"/>
          <p:nvPr/>
        </p:nvSpPr>
        <p:spPr>
          <a:xfrm>
            <a:off x="902496" y="6676551"/>
            <a:ext cx="49773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600" b="0" i="0" dirty="0">
                <a:solidFill>
                  <a:schemeClr val="accent2">
                    <a:lumMod val="75000"/>
                  </a:schemeClr>
                </a:solidFill>
                <a:effectLst/>
                <a:latin typeface="August Stories" pitchFamily="50" charset="0"/>
                <a:cs typeface="Times New Roman" panose="02020603050405020304" pitchFamily="18" charset="0"/>
              </a:rPr>
              <a:t>Cerimônia</a:t>
            </a:r>
            <a:endParaRPr lang="pt-BR" sz="1050" dirty="0">
              <a:solidFill>
                <a:schemeClr val="accent2">
                  <a:lumMod val="75000"/>
                </a:schemeClr>
              </a:solidFill>
              <a:latin typeface="August Stories" pitchFamily="50" charset="0"/>
              <a:cs typeface="Times New Roman" panose="02020603050405020304" pitchFamily="18" charset="0"/>
            </a:endParaRPr>
          </a:p>
        </p:txBody>
      </p: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63671788-CE76-FED1-5FEE-1E6B8B60F968}"/>
              </a:ext>
            </a:extLst>
          </p:cNvPr>
          <p:cNvCxnSpPr>
            <a:cxnSpLocks/>
          </p:cNvCxnSpPr>
          <p:nvPr/>
        </p:nvCxnSpPr>
        <p:spPr>
          <a:xfrm>
            <a:off x="940319" y="4930889"/>
            <a:ext cx="900000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ED42E377-B369-D572-E25F-B3746CDB6302}"/>
              </a:ext>
            </a:extLst>
          </p:cNvPr>
          <p:cNvSpPr txBox="1"/>
          <p:nvPr/>
        </p:nvSpPr>
        <p:spPr>
          <a:xfrm>
            <a:off x="902496" y="5278655"/>
            <a:ext cx="3487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18 . 03 . 2023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671E005D-1A34-CF65-5189-E5ED5F102AD7}"/>
              </a:ext>
            </a:extLst>
          </p:cNvPr>
          <p:cNvSpPr txBox="1"/>
          <p:nvPr/>
        </p:nvSpPr>
        <p:spPr>
          <a:xfrm>
            <a:off x="902496" y="2706207"/>
            <a:ext cx="35397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spc="300" dirty="0">
                <a:latin typeface="Meritta Serif" pitchFamily="2" charset="0"/>
                <a:cs typeface="Times New Roman" panose="02020603050405020304" pitchFamily="18" charset="0"/>
              </a:rPr>
              <a:t>Bruna </a:t>
            </a:r>
          </a:p>
          <a:p>
            <a:r>
              <a:rPr lang="pt-BR" sz="6000" spc="300" dirty="0">
                <a:latin typeface="Meritta Serif" pitchFamily="2" charset="0"/>
                <a:cs typeface="Times New Roman" panose="02020603050405020304" pitchFamily="18" charset="0"/>
              </a:rPr>
              <a:t>Gustavo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902497" y="6267750"/>
            <a:ext cx="49773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spc="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</a:t>
            </a:r>
          </a:p>
          <a:p>
            <a:r>
              <a:rPr lang="pt-BR" sz="12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CASAMENTO.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940319" y="7923046"/>
            <a:ext cx="4042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spc="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AS 18H NA PARÓQUIA SANTA HELENA, SITUADA NA RUA XXXXXXXX, SÃO PAULO/SP.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726034" y="8855067"/>
            <a:ext cx="497735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800" dirty="0">
                <a:solidFill>
                  <a:schemeClr val="accent2">
                    <a:lumMod val="75000"/>
                  </a:schemeClr>
                </a:solidFill>
                <a:latin typeface="August Stories" pitchFamily="50" charset="0"/>
                <a:cs typeface="Times New Roman" panose="02020603050405020304" pitchFamily="18" charset="0"/>
              </a:rPr>
              <a:t>Recepção</a:t>
            </a:r>
            <a:endParaRPr lang="pt-BR" sz="1000" dirty="0">
              <a:solidFill>
                <a:schemeClr val="accent2">
                  <a:lumMod val="75000"/>
                </a:schemeClr>
              </a:solidFill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940320" y="10151269"/>
            <a:ext cx="3227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r>
              <a:rPr lang="pt-BR" sz="12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11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367</TotalTime>
  <Words>55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August Stories</vt:lpstr>
      <vt:lpstr>Calibri</vt:lpstr>
      <vt:lpstr>Calibri Light</vt:lpstr>
      <vt:lpstr>Meritta Serif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2023-01-29T18:40:35Z</dcterms:modified>
</cp:coreProperties>
</file>