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6858000" cy="9144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3AA"/>
    <a:srgbClr val="241E92"/>
    <a:srgbClr val="26209C"/>
    <a:srgbClr val="2721A3"/>
    <a:srgbClr val="1F1A80"/>
    <a:srgbClr val="161577"/>
    <a:srgbClr val="8C9DD4"/>
    <a:srgbClr val="638FC5"/>
    <a:srgbClr val="C55E5B"/>
    <a:srgbClr val="CA6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4" autoAdjust="0"/>
    <p:restoredTop sz="93874" autoAdjust="0"/>
  </p:normalViewPr>
  <p:slideViewPr>
    <p:cSldViewPr snapToGrid="0" snapToObjects="1">
      <p:cViewPr>
        <p:scale>
          <a:sx n="150" d="100"/>
          <a:sy n="150" d="100"/>
        </p:scale>
        <p:origin x="701" y="-48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A9A22E1-9099-4568-9A8A-0067D78BC5CB}" type="datetimeFigureOut">
              <a:rPr lang="pt-BR" smtClean="0"/>
              <a:pPr/>
              <a:t>22/02/2021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9581C1-6A81-49A1-9BB3-ACA0F75264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8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3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9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5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1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51130-A4D2-F343-A190-9616B0AD184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472F560-C39B-4AA6-8ACC-8C8BAB43D6FB}"/>
              </a:ext>
            </a:extLst>
          </p:cNvPr>
          <p:cNvSpPr/>
          <p:nvPr/>
        </p:nvSpPr>
        <p:spPr>
          <a:xfrm>
            <a:off x="1502758" y="774700"/>
            <a:ext cx="3600000" cy="360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D9E942B-E667-40F2-823C-AFD1F7EF66D0}"/>
              </a:ext>
            </a:extLst>
          </p:cNvPr>
          <p:cNvSpPr/>
          <p:nvPr/>
        </p:nvSpPr>
        <p:spPr>
          <a:xfrm>
            <a:off x="1502758" y="4769301"/>
            <a:ext cx="3600000" cy="360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397047-55CD-4150-9E4F-13C7B41B27B9}"/>
              </a:ext>
            </a:extLst>
          </p:cNvPr>
          <p:cNvSpPr txBox="1"/>
          <p:nvPr/>
        </p:nvSpPr>
        <p:spPr>
          <a:xfrm>
            <a:off x="1968923" y="6350028"/>
            <a:ext cx="3029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2A23AA"/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O carinho que temos por vocês sempre foi uma das maiores coisas presente em nossos corações, pelas pessoas que vocês são e por essa nossa linda amizade, que sei, é eterna.</a:t>
            </a:r>
          </a:p>
          <a:p>
            <a:r>
              <a:rPr lang="pt-BR" sz="1200" dirty="0">
                <a:solidFill>
                  <a:srgbClr val="2A23AA"/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Por isso...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159774A-236B-4923-9AF7-92BF86153CA1}"/>
              </a:ext>
            </a:extLst>
          </p:cNvPr>
          <p:cNvSpPr txBox="1"/>
          <p:nvPr/>
        </p:nvSpPr>
        <p:spPr>
          <a:xfrm>
            <a:off x="2057157" y="2362433"/>
            <a:ext cx="2852542" cy="106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rgbClr val="2A23AA"/>
                </a:solidFill>
                <a:latin typeface="Möfita" pitchFamily="50" charset="0"/>
                <a:ea typeface="Adobe Song Std L" pitchFamily="18" charset="-128"/>
              </a:rPr>
              <a:t>Juliana </a:t>
            </a:r>
            <a:r>
              <a:rPr lang="pt-BR" sz="2800" dirty="0">
                <a:solidFill>
                  <a:srgbClr val="2A23AA"/>
                </a:solidFill>
                <a:latin typeface="Baskerville Old Face" panose="02020602080505020303" pitchFamily="18" charset="0"/>
                <a:ea typeface="Adobe Song Std L" pitchFamily="18" charset="-128"/>
              </a:rPr>
              <a:t>&amp;</a:t>
            </a:r>
            <a:r>
              <a:rPr lang="pt-BR" sz="2800" dirty="0">
                <a:solidFill>
                  <a:srgbClr val="2A23AA"/>
                </a:solidFill>
                <a:latin typeface="Möfita" pitchFamily="50" charset="0"/>
                <a:ea typeface="Adobe Song Std L" pitchFamily="18" charset="-128"/>
              </a:rPr>
              <a:t> Marcelo</a:t>
            </a:r>
          </a:p>
          <a:p>
            <a:pPr algn="ctr">
              <a:lnSpc>
                <a:spcPct val="150000"/>
              </a:lnSpc>
            </a:pPr>
            <a:r>
              <a:rPr lang="pt-BR" sz="1600" b="1" spc="300" dirty="0">
                <a:solidFill>
                  <a:srgbClr val="2A23AA"/>
                </a:solidFill>
                <a:latin typeface="Möfita" pitchFamily="50" charset="0"/>
                <a:ea typeface="Champagne &amp; Limousines" pitchFamily="34" charset="0"/>
              </a:rPr>
              <a:t>20.10.2021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79660" y="1983076"/>
            <a:ext cx="180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pc="300" dirty="0">
                <a:solidFill>
                  <a:srgbClr val="2A23AA"/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MANUAL DOS</a:t>
            </a:r>
          </a:p>
          <a:p>
            <a:pPr algn="ctr"/>
            <a:r>
              <a:rPr lang="pt-BR" sz="1400" spc="300" dirty="0">
                <a:solidFill>
                  <a:srgbClr val="2A23AA"/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PADRINHOS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C2B3A8-CD1A-41F8-A3F9-D01C7B584F3B}"/>
              </a:ext>
            </a:extLst>
          </p:cNvPr>
          <p:cNvSpPr txBox="1"/>
          <p:nvPr/>
        </p:nvSpPr>
        <p:spPr>
          <a:xfrm>
            <a:off x="1714500" y="5852911"/>
            <a:ext cx="342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2A23AA"/>
                </a:solidFill>
                <a:latin typeface="Möfita" pitchFamily="50" charset="0"/>
              </a:rPr>
              <a:t>Queridos amigos...</a:t>
            </a:r>
          </a:p>
        </p:txBody>
      </p:sp>
    </p:spTree>
    <p:extLst>
      <p:ext uri="{BB962C8B-B14F-4D97-AF65-F5344CB8AC3E}">
        <p14:creationId xmlns:p14="http://schemas.microsoft.com/office/powerpoint/2010/main" val="19290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 rot="10800000" flipV="1">
            <a:off x="1428750" y="844724"/>
            <a:ext cx="3600000" cy="360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0D2475C-7515-48B3-8527-D9C3A36CA4AE}"/>
              </a:ext>
            </a:extLst>
          </p:cNvPr>
          <p:cNvSpPr/>
          <p:nvPr/>
        </p:nvSpPr>
        <p:spPr>
          <a:xfrm>
            <a:off x="1428750" y="4813300"/>
            <a:ext cx="3600000" cy="360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85FAC1-B10F-4D1E-BEB0-E76600BF90CA}"/>
              </a:ext>
            </a:extLst>
          </p:cNvPr>
          <p:cNvSpPr txBox="1"/>
          <p:nvPr/>
        </p:nvSpPr>
        <p:spPr>
          <a:xfrm>
            <a:off x="1895435" y="1455379"/>
            <a:ext cx="2745393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dirty="0">
                <a:solidFill>
                  <a:srgbClr val="2A23AA"/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ACEITAM SER NOSSOS              </a:t>
            </a:r>
            <a:r>
              <a:rPr lang="pt-BR" sz="4000" dirty="0">
                <a:solidFill>
                  <a:srgbClr val="2A23AA"/>
                </a:solidFill>
                <a:latin typeface="Möfita" pitchFamily="50" charset="0"/>
                <a:ea typeface="Champagne &amp; Limousines" pitchFamily="34" charset="0"/>
              </a:rPr>
              <a:t>Padrinhos?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3978F5-93AF-4930-994E-97CB5798376B}"/>
              </a:ext>
            </a:extLst>
          </p:cNvPr>
          <p:cNvSpPr txBox="1"/>
          <p:nvPr/>
        </p:nvSpPr>
        <p:spPr>
          <a:xfrm>
            <a:off x="1955562" y="6316420"/>
            <a:ext cx="264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2A23AA"/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Você foi promovida a Madrinha! Nós queremos que você se sinta linda e confortável. Para o Grande dia, você escolherá um vestido longo nos  tons  da Paleta de Cores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568B23-CF62-45CB-873C-8AF5071E44A5}"/>
              </a:ext>
            </a:extLst>
          </p:cNvPr>
          <p:cNvSpPr txBox="1"/>
          <p:nvPr/>
        </p:nvSpPr>
        <p:spPr>
          <a:xfrm>
            <a:off x="1955561" y="5653854"/>
            <a:ext cx="2157046" cy="58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2A23AA"/>
                </a:solidFill>
                <a:latin typeface="Möfita" pitchFamily="50" charset="0"/>
              </a:rPr>
              <a:t>Nome da Madrinha</a:t>
            </a:r>
          </a:p>
        </p:txBody>
      </p:sp>
      <p:sp>
        <p:nvSpPr>
          <p:cNvPr id="8" name="Coração 7">
            <a:extLst>
              <a:ext uri="{FF2B5EF4-FFF2-40B4-BE49-F238E27FC236}">
                <a16:creationId xmlns:a16="http://schemas.microsoft.com/office/drawing/2014/main" id="{487019C9-854F-492F-B5F5-357E035F8718}"/>
              </a:ext>
            </a:extLst>
          </p:cNvPr>
          <p:cNvSpPr/>
          <p:nvPr/>
        </p:nvSpPr>
        <p:spPr>
          <a:xfrm>
            <a:off x="3077858" y="2584515"/>
            <a:ext cx="380549" cy="334016"/>
          </a:xfrm>
          <a:prstGeom prst="heart">
            <a:avLst/>
          </a:prstGeom>
          <a:solidFill>
            <a:srgbClr val="2A23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A23A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0D2475C-7515-48B3-8527-D9C3A36CA4AE}"/>
              </a:ext>
            </a:extLst>
          </p:cNvPr>
          <p:cNvSpPr/>
          <p:nvPr/>
        </p:nvSpPr>
        <p:spPr>
          <a:xfrm>
            <a:off x="1420695" y="4813300"/>
            <a:ext cx="3600000" cy="360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570C0-7979-476F-AE9C-AF19DB5BC210}"/>
              </a:ext>
            </a:extLst>
          </p:cNvPr>
          <p:cNvSpPr txBox="1"/>
          <p:nvPr/>
        </p:nvSpPr>
        <p:spPr>
          <a:xfrm>
            <a:off x="1458239" y="4876010"/>
            <a:ext cx="359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2A23AA"/>
                </a:solidFill>
                <a:latin typeface="Möfita" pitchFamily="50" charset="0"/>
              </a:rPr>
              <a:t>Inspire</a:t>
            </a:r>
            <a:r>
              <a:rPr lang="pt-BR" sz="2800" dirty="0">
                <a:solidFill>
                  <a:srgbClr val="2A23AA"/>
                </a:solidFill>
                <a:latin typeface="Baskerville Old Face" panose="02020602080505020303" pitchFamily="18" charset="0"/>
              </a:rPr>
              <a:t>-</a:t>
            </a:r>
            <a:r>
              <a:rPr lang="pt-BR" sz="2800" dirty="0">
                <a:solidFill>
                  <a:srgbClr val="2A23AA"/>
                </a:solidFill>
                <a:latin typeface="Möfita" pitchFamily="50" charset="0"/>
              </a:rPr>
              <a:t>se!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BABE19-4072-4FB0-A5E7-93C5E5793FC6}"/>
              </a:ext>
            </a:extLst>
          </p:cNvPr>
          <p:cNvSpPr txBox="1"/>
          <p:nvPr/>
        </p:nvSpPr>
        <p:spPr>
          <a:xfrm>
            <a:off x="2206472" y="2109634"/>
            <a:ext cx="2220480" cy="512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pt-BR" sz="2800" dirty="0">
                <a:solidFill>
                  <a:srgbClr val="2A23AA"/>
                </a:solidFill>
                <a:latin typeface="Möfita" pitchFamily="50" charset="0"/>
              </a:rPr>
              <a:t>Sua paleta de cores </a:t>
            </a:r>
          </a:p>
        </p:txBody>
      </p:sp>
      <p:sp>
        <p:nvSpPr>
          <p:cNvPr id="12" name="Coração 11"/>
          <p:cNvSpPr/>
          <p:nvPr/>
        </p:nvSpPr>
        <p:spPr>
          <a:xfrm>
            <a:off x="2811302" y="2765650"/>
            <a:ext cx="885821" cy="777503"/>
          </a:xfrm>
          <a:prstGeom prst="heart">
            <a:avLst/>
          </a:prstGeom>
          <a:solidFill>
            <a:srgbClr val="241E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A23AA"/>
              </a:solidFill>
            </a:endParaRPr>
          </a:p>
        </p:txBody>
      </p:sp>
      <p:sp>
        <p:nvSpPr>
          <p:cNvPr id="13" name="Coração 12"/>
          <p:cNvSpPr/>
          <p:nvPr/>
        </p:nvSpPr>
        <p:spPr>
          <a:xfrm>
            <a:off x="1829250" y="2765650"/>
            <a:ext cx="885821" cy="777503"/>
          </a:xfrm>
          <a:prstGeom prst="heart">
            <a:avLst/>
          </a:prstGeom>
          <a:solidFill>
            <a:srgbClr val="2A23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A23AA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250" y="6147692"/>
            <a:ext cx="2849925" cy="1904107"/>
          </a:xfrm>
          <a:prstGeom prst="roundRect">
            <a:avLst>
              <a:gd name="adj" fmla="val 8985"/>
            </a:avLst>
          </a:prstGeom>
        </p:spPr>
      </p:pic>
      <p:sp>
        <p:nvSpPr>
          <p:cNvPr id="9" name="Coração 8">
            <a:extLst>
              <a:ext uri="{FF2B5EF4-FFF2-40B4-BE49-F238E27FC236}">
                <a16:creationId xmlns:a16="http://schemas.microsoft.com/office/drawing/2014/main" id="{8F96F2A0-D1A8-4F49-B06E-B163D7F80887}"/>
              </a:ext>
            </a:extLst>
          </p:cNvPr>
          <p:cNvSpPr/>
          <p:nvPr/>
        </p:nvSpPr>
        <p:spPr>
          <a:xfrm>
            <a:off x="3793354" y="2765650"/>
            <a:ext cx="885821" cy="777503"/>
          </a:xfrm>
          <a:prstGeom prst="heart">
            <a:avLst/>
          </a:prstGeom>
          <a:solidFill>
            <a:srgbClr val="1F1A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A2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1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0D2475C-7515-48B3-8527-D9C3A36CA4AE}"/>
              </a:ext>
            </a:extLst>
          </p:cNvPr>
          <p:cNvSpPr/>
          <p:nvPr/>
        </p:nvSpPr>
        <p:spPr>
          <a:xfrm>
            <a:off x="1428750" y="4963052"/>
            <a:ext cx="3600000" cy="360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C1078D-6530-4F53-B763-41CFB622CC4D}"/>
              </a:ext>
            </a:extLst>
          </p:cNvPr>
          <p:cNvSpPr txBox="1"/>
          <p:nvPr/>
        </p:nvSpPr>
        <p:spPr>
          <a:xfrm>
            <a:off x="1992650" y="2508064"/>
            <a:ext cx="2872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Você foi promovido a Padrinho! Para o Grande dia, use Terno preto. Para compor o look, use camisa branca e Gravata na cor do vestido da Madrinha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A34FAA-B846-488E-ABC7-B3E2FB86AC3F}"/>
              </a:ext>
            </a:extLst>
          </p:cNvPr>
          <p:cNvSpPr txBox="1"/>
          <p:nvPr/>
        </p:nvSpPr>
        <p:spPr>
          <a:xfrm>
            <a:off x="2228292" y="6022313"/>
            <a:ext cx="2220480" cy="512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Möfita" pitchFamily="50" charset="0"/>
              </a:rPr>
              <a:t>Sua paleta de cores </a:t>
            </a:r>
          </a:p>
        </p:txBody>
      </p:sp>
      <p:sp>
        <p:nvSpPr>
          <p:cNvPr id="10" name="Coração 9"/>
          <p:cNvSpPr/>
          <p:nvPr/>
        </p:nvSpPr>
        <p:spPr>
          <a:xfrm>
            <a:off x="1786898" y="6658971"/>
            <a:ext cx="882788" cy="774841"/>
          </a:xfrm>
          <a:prstGeom prst="hear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lumMod val="7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oração 10"/>
          <p:cNvSpPr/>
          <p:nvPr/>
        </p:nvSpPr>
        <p:spPr>
          <a:xfrm>
            <a:off x="2811589" y="6658972"/>
            <a:ext cx="882788" cy="774841"/>
          </a:xfrm>
          <a:prstGeom prst="heart">
            <a:avLst/>
          </a:prstGeom>
          <a:solidFill>
            <a:srgbClr val="2A23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A23AA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D0E4D2-0BC5-4D7A-A30F-44EC2CCF4749}"/>
              </a:ext>
            </a:extLst>
          </p:cNvPr>
          <p:cNvSpPr txBox="1"/>
          <p:nvPr/>
        </p:nvSpPr>
        <p:spPr>
          <a:xfrm>
            <a:off x="1992650" y="1859940"/>
            <a:ext cx="2284679" cy="58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Möfita" pitchFamily="50" charset="0"/>
              </a:rPr>
              <a:t>Nome do Padrinho</a:t>
            </a:r>
          </a:p>
        </p:txBody>
      </p:sp>
      <p:sp>
        <p:nvSpPr>
          <p:cNvPr id="12" name="Coração 11">
            <a:extLst>
              <a:ext uri="{FF2B5EF4-FFF2-40B4-BE49-F238E27FC236}">
                <a16:creationId xmlns:a16="http://schemas.microsoft.com/office/drawing/2014/main" id="{927DC906-73F0-4868-BF8A-4D458056B594}"/>
              </a:ext>
            </a:extLst>
          </p:cNvPr>
          <p:cNvSpPr/>
          <p:nvPr/>
        </p:nvSpPr>
        <p:spPr>
          <a:xfrm>
            <a:off x="3836281" y="6658972"/>
            <a:ext cx="882788" cy="774841"/>
          </a:xfrm>
          <a:prstGeom prst="hear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04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0D2475C-7515-48B3-8527-D9C3A36CA4AE}"/>
              </a:ext>
            </a:extLst>
          </p:cNvPr>
          <p:cNvSpPr/>
          <p:nvPr/>
        </p:nvSpPr>
        <p:spPr>
          <a:xfrm>
            <a:off x="1428750" y="4813300"/>
            <a:ext cx="3600000" cy="360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5CC4E3-C3A8-4255-A3D7-309D365E9CE9}"/>
              </a:ext>
            </a:extLst>
          </p:cNvPr>
          <p:cNvSpPr txBox="1"/>
          <p:nvPr/>
        </p:nvSpPr>
        <p:spPr>
          <a:xfrm>
            <a:off x="2236929" y="6216021"/>
            <a:ext cx="309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Chegue com 40 minutos de </a:t>
            </a:r>
          </a:p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antecedência</a:t>
            </a:r>
          </a:p>
          <a:p>
            <a:endParaRPr lang="pt-BR" sz="12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  <a:ea typeface="Champagne &amp; Limousines" pitchFamily="34" charset="0"/>
            </a:endParaRPr>
          </a:p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Registre todos os momentos e </a:t>
            </a:r>
          </a:p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hampagne &amp; Limousines" pitchFamily="34" charset="0"/>
              </a:rPr>
              <a:t>Compartilhe com a #juliana&amp;marcelo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E61292-D922-484E-9AC2-DD82E0DBB3D6}"/>
              </a:ext>
            </a:extLst>
          </p:cNvPr>
          <p:cNvSpPr txBox="1"/>
          <p:nvPr/>
        </p:nvSpPr>
        <p:spPr>
          <a:xfrm>
            <a:off x="1449927" y="1044911"/>
            <a:ext cx="36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Möfita" pitchFamily="50" charset="0"/>
              </a:rPr>
              <a:t>Inspire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-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Möfita" pitchFamily="50" charset="0"/>
              </a:rPr>
              <a:t>se!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669" y="2308035"/>
            <a:ext cx="2929562" cy="1951821"/>
          </a:xfrm>
          <a:prstGeom prst="roundRect">
            <a:avLst>
              <a:gd name="adj" fmla="val 7719"/>
            </a:avLst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7C3DDDC-F186-44CF-97BA-78334728DA5E}"/>
              </a:ext>
            </a:extLst>
          </p:cNvPr>
          <p:cNvSpPr txBox="1"/>
          <p:nvPr/>
        </p:nvSpPr>
        <p:spPr>
          <a:xfrm>
            <a:off x="1822172" y="5828921"/>
            <a:ext cx="2032039" cy="46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Möfita" pitchFamily="50" charset="0"/>
              </a:rPr>
              <a:t>Para o grande dia!</a:t>
            </a:r>
          </a:p>
        </p:txBody>
      </p:sp>
      <p:pic>
        <p:nvPicPr>
          <p:cNvPr id="4" name="Gráfico 3" descr="Despertador com preenchimento sólido">
            <a:extLst>
              <a:ext uri="{FF2B5EF4-FFF2-40B4-BE49-F238E27FC236}">
                <a16:creationId xmlns:a16="http://schemas.microsoft.com/office/drawing/2014/main" id="{1CF87F56-A8F2-4316-A0E6-4209364B4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2172" y="6375593"/>
            <a:ext cx="517942" cy="517942"/>
          </a:xfrm>
          <a:prstGeom prst="rect">
            <a:avLst/>
          </a:prstGeom>
        </p:spPr>
      </p:pic>
      <p:pic>
        <p:nvPicPr>
          <p:cNvPr id="7" name="Gráfico 6" descr="Câmera estrutura de tópicos">
            <a:extLst>
              <a:ext uri="{FF2B5EF4-FFF2-40B4-BE49-F238E27FC236}">
                <a16:creationId xmlns:a16="http://schemas.microsoft.com/office/drawing/2014/main" id="{7F480FFF-653C-4203-92F9-5CA23EC96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6233" y="6979183"/>
            <a:ext cx="375394" cy="3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7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158</Words>
  <Application>Microsoft Office PowerPoint</Application>
  <PresentationFormat>Apresentação na tela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Baskerville Old Face</vt:lpstr>
      <vt:lpstr>Calibri</vt:lpstr>
      <vt:lpstr>Möfita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Rute Léa</dc:creator>
  <cp:lastModifiedBy>Rute leia Barros</cp:lastModifiedBy>
  <cp:revision>138</cp:revision>
  <cp:lastPrinted>2015-05-16T19:39:44Z</cp:lastPrinted>
  <dcterms:created xsi:type="dcterms:W3CDTF">2015-05-16T19:23:14Z</dcterms:created>
  <dcterms:modified xsi:type="dcterms:W3CDTF">2021-02-23T03:42:35Z</dcterms:modified>
</cp:coreProperties>
</file>