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A68"/>
    <a:srgbClr val="000000"/>
    <a:srgbClr val="D17F7D"/>
    <a:srgbClr val="8E4832"/>
    <a:srgbClr val="FD7B7B"/>
    <a:srgbClr val="FF7C80"/>
    <a:srgbClr val="FF9799"/>
    <a:srgbClr val="FF5050"/>
    <a:srgbClr val="993300"/>
    <a:srgbClr val="C86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74" autoAdjust="0"/>
  </p:normalViewPr>
  <p:slideViewPr>
    <p:cSldViewPr snapToGrid="0" snapToObjects="1">
      <p:cViewPr varScale="1">
        <p:scale>
          <a:sx n="41" d="100"/>
          <a:sy n="41" d="100"/>
        </p:scale>
        <p:origin x="182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8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3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1130-A4D2-F343-A190-9616B0AD184E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C2D1C48E-B05B-4C4A-A6F8-441EAB93C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6" t="14267" r="21374" b="11187"/>
          <a:stretch/>
        </p:blipFill>
        <p:spPr>
          <a:xfrm>
            <a:off x="1504950" y="774700"/>
            <a:ext cx="3600000" cy="3600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472F560-C39B-4AA6-8ACC-8C8BAB43D6FB}"/>
              </a:ext>
            </a:extLst>
          </p:cNvPr>
          <p:cNvSpPr/>
          <p:nvPr/>
        </p:nvSpPr>
        <p:spPr>
          <a:xfrm>
            <a:off x="1504950" y="77470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D9E942B-E667-40F2-823C-AFD1F7EF66D0}"/>
              </a:ext>
            </a:extLst>
          </p:cNvPr>
          <p:cNvSpPr/>
          <p:nvPr/>
        </p:nvSpPr>
        <p:spPr>
          <a:xfrm>
            <a:off x="1504950" y="456565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397047-55CD-4150-9E4F-13C7B41B27B9}"/>
              </a:ext>
            </a:extLst>
          </p:cNvPr>
          <p:cNvSpPr txBox="1"/>
          <p:nvPr/>
        </p:nvSpPr>
        <p:spPr>
          <a:xfrm>
            <a:off x="1760517" y="5714018"/>
            <a:ext cx="31625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  <a:latin typeface="Bluebell" panose="02000500000000000000" pitchFamily="50" charset="0"/>
              </a:rPr>
              <a:t>Queridos amigos...</a:t>
            </a:r>
          </a:p>
          <a:p>
            <a:pPr algn="ctr"/>
            <a:endParaRPr lang="pt-BR" sz="1400" dirty="0">
              <a:latin typeface="Brandon Grotesque Light" panose="020B0303020203060202" pitchFamily="34" charset="0"/>
            </a:endParaRPr>
          </a:p>
          <a:p>
            <a:pPr algn="ctr"/>
            <a:r>
              <a:rPr lang="pt-BR" sz="1600" dirty="0">
                <a:latin typeface="Brandon Grotesque Light" panose="020B0303020203060202" pitchFamily="34" charset="0"/>
              </a:rPr>
              <a:t>O carinho que temos por vocês sempre foi uma das maiores coisas presente em nossos corações, </a:t>
            </a:r>
          </a:p>
          <a:p>
            <a:pPr algn="ctr"/>
            <a:r>
              <a:rPr lang="pt-BR" sz="1600" dirty="0">
                <a:latin typeface="Brandon Grotesque Light" panose="020B0303020203060202" pitchFamily="34" charset="0"/>
              </a:rPr>
              <a:t>pelas pessoas que vocês são e por essa nossa linda amizade, que sei, é eterna. Por isso...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1B18AC7-528C-4594-9766-EAF331C30FA5}"/>
              </a:ext>
            </a:extLst>
          </p:cNvPr>
          <p:cNvSpPr/>
          <p:nvPr/>
        </p:nvSpPr>
        <p:spPr>
          <a:xfrm>
            <a:off x="2095500" y="1442066"/>
            <a:ext cx="2476500" cy="225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0BABA4-1836-4A83-89B4-ABB5A8EBABED}"/>
              </a:ext>
            </a:extLst>
          </p:cNvPr>
          <p:cNvSpPr txBox="1"/>
          <p:nvPr/>
        </p:nvSpPr>
        <p:spPr>
          <a:xfrm>
            <a:off x="1341883" y="1663992"/>
            <a:ext cx="4011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BR" sz="2000" dirty="0">
                <a:solidFill>
                  <a:srgbClr val="C00000"/>
                </a:solidFill>
                <a:latin typeface="Bluebell" panose="02000500000000000000" pitchFamily="50" charset="0"/>
              </a:rPr>
              <a:t>Manual dos </a:t>
            </a:r>
          </a:p>
          <a:p>
            <a:pPr algn="ctr">
              <a:lnSpc>
                <a:spcPts val="3000"/>
              </a:lnSpc>
            </a:pPr>
            <a:r>
              <a:rPr lang="pt-BR" sz="4400" spc="600" dirty="0">
                <a:solidFill>
                  <a:srgbClr val="C00000"/>
                </a:solidFill>
                <a:latin typeface="Brostars Sans" pitchFamily="50" charset="0"/>
              </a:rPr>
              <a:t>Padrinhos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9C7F00C-92D9-4370-B15A-860B879FD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5022" y="2654529"/>
            <a:ext cx="993553" cy="15085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59774A-236B-4923-9AF7-92BF86153CA1}"/>
              </a:ext>
            </a:extLst>
          </p:cNvPr>
          <p:cNvSpPr txBox="1"/>
          <p:nvPr/>
        </p:nvSpPr>
        <p:spPr>
          <a:xfrm>
            <a:off x="2399894" y="2535879"/>
            <a:ext cx="1810112" cy="914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60"/>
              </a:lnSpc>
            </a:pPr>
            <a:endParaRPr lang="pt-BR" sz="1600" dirty="0">
              <a:latin typeface="Bluebell" panose="02000500000000000000" pitchFamily="50" charset="0"/>
            </a:endParaRPr>
          </a:p>
          <a:p>
            <a:pPr algn="ctr">
              <a:lnSpc>
                <a:spcPts val="2160"/>
              </a:lnSpc>
            </a:pPr>
            <a:r>
              <a:rPr lang="pt-BR" sz="2000" spc="300" dirty="0">
                <a:latin typeface="Brostars Sans" pitchFamily="50" charset="0"/>
              </a:rPr>
              <a:t>Juliana e Marcelo</a:t>
            </a:r>
          </a:p>
          <a:p>
            <a:pPr algn="ctr">
              <a:lnSpc>
                <a:spcPts val="2160"/>
              </a:lnSpc>
            </a:pPr>
            <a:r>
              <a:rPr lang="pt-BR" sz="1200" spc="300" dirty="0">
                <a:latin typeface="Brandon Grotesque Regular" panose="020B0503020203060202" pitchFamily="34" charset="0"/>
              </a:rPr>
              <a:t>20.10.2018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5E8A6AD6-A134-4B52-B9A3-B6EDD8F867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90"/>
          <a:stretch/>
        </p:blipFill>
        <p:spPr>
          <a:xfrm>
            <a:off x="1504950" y="4572000"/>
            <a:ext cx="3600000" cy="11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85FAC1-B10F-4D1E-BEB0-E76600BF90CA}"/>
              </a:ext>
            </a:extLst>
          </p:cNvPr>
          <p:cNvSpPr txBox="1"/>
          <p:nvPr/>
        </p:nvSpPr>
        <p:spPr>
          <a:xfrm>
            <a:off x="1956789" y="2570211"/>
            <a:ext cx="27705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BR" sz="4000" dirty="0">
                <a:solidFill>
                  <a:srgbClr val="C00000"/>
                </a:solidFill>
                <a:latin typeface="Bluebell" panose="02000500000000000000" pitchFamily="50" charset="0"/>
              </a:rPr>
              <a:t>Aceitam ser nossos </a:t>
            </a:r>
            <a:r>
              <a:rPr lang="pt-BR" sz="4400" dirty="0">
                <a:solidFill>
                  <a:srgbClr val="C00000"/>
                </a:solidFill>
                <a:latin typeface="Brostars Sans" pitchFamily="50" charset="0"/>
              </a:rPr>
              <a:t>Padrinhos</a:t>
            </a:r>
            <a:r>
              <a:rPr lang="pt-BR" sz="2000" dirty="0">
                <a:solidFill>
                  <a:srgbClr val="C00000"/>
                </a:solidFill>
                <a:latin typeface="Bluebell" panose="02000500000000000000" pitchFamily="50" charset="0"/>
              </a:rPr>
              <a:t>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3978F5-93AF-4930-994E-97CB5798376B}"/>
              </a:ext>
            </a:extLst>
          </p:cNvPr>
          <p:cNvSpPr txBox="1"/>
          <p:nvPr/>
        </p:nvSpPr>
        <p:spPr>
          <a:xfrm>
            <a:off x="1638298" y="5955318"/>
            <a:ext cx="32849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  <a:latin typeface="Bluebell" panose="02000500000000000000" pitchFamily="50" charset="0"/>
              </a:rPr>
              <a:t>Nome da Madrinha</a:t>
            </a:r>
          </a:p>
          <a:p>
            <a:pPr algn="ctr"/>
            <a:endParaRPr lang="pt-BR" dirty="0">
              <a:latin typeface="Brandon Grotesque Light" panose="020B0303020203060202" pitchFamily="34" charset="0"/>
            </a:endParaRPr>
          </a:p>
          <a:p>
            <a:pPr algn="ctr"/>
            <a:r>
              <a:rPr lang="pt-BR" sz="1600" dirty="0">
                <a:latin typeface="Brandon Grotesque Light" panose="020B0303020203060202" pitchFamily="34" charset="0"/>
              </a:rPr>
              <a:t>Você foi promovida a Madrinha! Nós queremos que você se sinta linda e confortável. Para o Grande</a:t>
            </a:r>
          </a:p>
          <a:p>
            <a:pPr algn="ctr"/>
            <a:r>
              <a:rPr lang="pt-BR" sz="1600" dirty="0">
                <a:latin typeface="Brandon Grotesque Light" panose="020B0303020203060202" pitchFamily="34" charset="0"/>
              </a:rPr>
              <a:t>dia, você escolherá um vestido longo nos  tons da Paleta de Cores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CC36AAB-0E54-4F10-81F5-A22339A4C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6792" y="3982113"/>
            <a:ext cx="790575" cy="2667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FDF1B0E-BB0F-40B8-B769-A05152EF24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90"/>
          <a:stretch/>
        </p:blipFill>
        <p:spPr>
          <a:xfrm>
            <a:off x="1428750" y="4813300"/>
            <a:ext cx="3600000" cy="114201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1744C58-B0C7-40D6-9D45-C448116D4AE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6057" y="755110"/>
            <a:ext cx="1129412" cy="1738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570C0-7979-476F-AE9C-AF19DB5BC210}"/>
              </a:ext>
            </a:extLst>
          </p:cNvPr>
          <p:cNvSpPr txBox="1"/>
          <p:nvPr/>
        </p:nvSpPr>
        <p:spPr>
          <a:xfrm>
            <a:off x="2584182" y="4693344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C00000"/>
                </a:solidFill>
                <a:latin typeface="Brostars Sans" pitchFamily="50" charset="0"/>
              </a:rPr>
              <a:t>Inspire-se!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BABE19-4072-4FB0-A5E7-93C5E5793FC6}"/>
              </a:ext>
            </a:extLst>
          </p:cNvPr>
          <p:cNvSpPr txBox="1"/>
          <p:nvPr/>
        </p:nvSpPr>
        <p:spPr>
          <a:xfrm>
            <a:off x="1958111" y="1295576"/>
            <a:ext cx="2658100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pt-BR" sz="2000" dirty="0">
                <a:solidFill>
                  <a:srgbClr val="C00000"/>
                </a:solidFill>
                <a:latin typeface="Bluebell" panose="02000500000000000000" pitchFamily="50" charset="0"/>
              </a:rPr>
              <a:t>Sua Paleta de Cores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3DF5C0-BCFE-45F4-A2C1-DE89C216B0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89509" y="5017261"/>
            <a:ext cx="350919" cy="54013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1F5BBD-6960-4C76-B113-6FBE2B873D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17071" y="5012697"/>
            <a:ext cx="350919" cy="5401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D067B12-E42F-4858-9196-CE23316901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80603" y="1658069"/>
            <a:ext cx="496292" cy="763886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DBB7196-3A87-4F39-8C1E-7B6CB46CA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18671"/>
              </p:ext>
            </p:extLst>
          </p:nvPr>
        </p:nvGraphicFramePr>
        <p:xfrm>
          <a:off x="1733325" y="2494120"/>
          <a:ext cx="3021994" cy="18397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7331">
                  <a:extLst>
                    <a:ext uri="{9D8B030D-6E8A-4147-A177-3AD203B41FA5}">
                      <a16:colId xmlns:a16="http://schemas.microsoft.com/office/drawing/2014/main" val="2621479827"/>
                    </a:ext>
                  </a:extLst>
                </a:gridCol>
                <a:gridCol w="1081344">
                  <a:extLst>
                    <a:ext uri="{9D8B030D-6E8A-4147-A177-3AD203B41FA5}">
                      <a16:colId xmlns:a16="http://schemas.microsoft.com/office/drawing/2014/main" val="1338523651"/>
                    </a:ext>
                  </a:extLst>
                </a:gridCol>
                <a:gridCol w="933319">
                  <a:extLst>
                    <a:ext uri="{9D8B030D-6E8A-4147-A177-3AD203B41FA5}">
                      <a16:colId xmlns:a16="http://schemas.microsoft.com/office/drawing/2014/main" val="2102917842"/>
                    </a:ext>
                  </a:extLst>
                </a:gridCol>
              </a:tblGrid>
              <a:tr h="1839755"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6A68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88690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9999D55C-F2EF-4BC8-94CC-1C2F138D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765" y="5688480"/>
            <a:ext cx="2990850" cy="24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1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C1078D-6530-4F53-B763-41CFB622CC4D}"/>
              </a:ext>
            </a:extLst>
          </p:cNvPr>
          <p:cNvSpPr txBox="1"/>
          <p:nvPr/>
        </p:nvSpPr>
        <p:spPr>
          <a:xfrm>
            <a:off x="1638075" y="2155361"/>
            <a:ext cx="31813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  <a:latin typeface="Bluebell" panose="02000500000000000000" pitchFamily="50" charset="0"/>
              </a:rPr>
              <a:t>Nome do Padrinho</a:t>
            </a:r>
          </a:p>
          <a:p>
            <a:pPr algn="ctr"/>
            <a:endParaRPr lang="pt-BR" dirty="0"/>
          </a:p>
          <a:p>
            <a:pPr algn="ctr"/>
            <a:r>
              <a:rPr lang="pt-BR" sz="1600" dirty="0">
                <a:latin typeface="Brandon Grotesque Light" panose="020B0303020203060202" pitchFamily="34" charset="0"/>
              </a:rPr>
              <a:t>Você foi promovido a Padrinho! Para o Grande dia, use Terno preto. Para compor o look, use camisa branca e Gravata na cor do vestido da Madrinha.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A34FAA-B846-488E-ABC7-B3E2FB86AC3F}"/>
              </a:ext>
            </a:extLst>
          </p:cNvPr>
          <p:cNvSpPr txBox="1"/>
          <p:nvPr/>
        </p:nvSpPr>
        <p:spPr>
          <a:xfrm>
            <a:off x="1899700" y="4948694"/>
            <a:ext cx="2658100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pt-BR" sz="2000" dirty="0">
                <a:solidFill>
                  <a:srgbClr val="C00000"/>
                </a:solidFill>
                <a:latin typeface="Bluebell" panose="02000500000000000000" pitchFamily="50" charset="0"/>
              </a:rPr>
              <a:t>Sua Paleta de Cores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53FD8B-75E2-4879-A9FF-E92AACE94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90"/>
          <a:stretch/>
        </p:blipFill>
        <p:spPr>
          <a:xfrm>
            <a:off x="1428750" y="965650"/>
            <a:ext cx="3600000" cy="1142018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D8E3EFA-2F74-4CA7-AFC6-89C50AD23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81048"/>
              </p:ext>
            </p:extLst>
          </p:nvPr>
        </p:nvGraphicFramePr>
        <p:xfrm>
          <a:off x="1700455" y="6313899"/>
          <a:ext cx="3021994" cy="18397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7331">
                  <a:extLst>
                    <a:ext uri="{9D8B030D-6E8A-4147-A177-3AD203B41FA5}">
                      <a16:colId xmlns:a16="http://schemas.microsoft.com/office/drawing/2014/main" val="2621479827"/>
                    </a:ext>
                  </a:extLst>
                </a:gridCol>
                <a:gridCol w="1088394">
                  <a:extLst>
                    <a:ext uri="{9D8B030D-6E8A-4147-A177-3AD203B41FA5}">
                      <a16:colId xmlns:a16="http://schemas.microsoft.com/office/drawing/2014/main" val="1338523651"/>
                    </a:ext>
                  </a:extLst>
                </a:gridCol>
                <a:gridCol w="926269">
                  <a:extLst>
                    <a:ext uri="{9D8B030D-6E8A-4147-A177-3AD203B41FA5}">
                      <a16:colId xmlns:a16="http://schemas.microsoft.com/office/drawing/2014/main" val="2102917842"/>
                    </a:ext>
                  </a:extLst>
                </a:gridCol>
              </a:tblGrid>
              <a:tr h="1839755"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8869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2E4783A-F36A-473B-B3FE-C2B1BE925280}"/>
              </a:ext>
            </a:extLst>
          </p:cNvPr>
          <p:cNvSpPr txBox="1"/>
          <p:nvPr/>
        </p:nvSpPr>
        <p:spPr>
          <a:xfrm>
            <a:off x="1662792" y="6012171"/>
            <a:ext cx="31566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latin typeface="Brandon Grotesque Light" panose="020B0303020203060202" pitchFamily="34" charset="0"/>
              </a:rPr>
              <a:t>TERNO PRETO      |   CAMISA BRANCA   |   GRAVATA ROSE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AA09A27-37C6-45E5-88BB-51D4FF9C5A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80604" y="5311187"/>
            <a:ext cx="496292" cy="7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4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5CC4E3-C3A8-4255-A3D7-309D365E9CE9}"/>
              </a:ext>
            </a:extLst>
          </p:cNvPr>
          <p:cNvSpPr txBox="1"/>
          <p:nvPr/>
        </p:nvSpPr>
        <p:spPr>
          <a:xfrm>
            <a:off x="1733323" y="5896326"/>
            <a:ext cx="2990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Bluebell" panose="02000500000000000000" pitchFamily="50" charset="0"/>
              </a:rPr>
              <a:t>Sobre o grande dia!</a:t>
            </a:r>
          </a:p>
          <a:p>
            <a:pPr algn="ctr"/>
            <a:endParaRPr lang="pt-BR" sz="1200" dirty="0"/>
          </a:p>
          <a:p>
            <a:pPr algn="ctr"/>
            <a:r>
              <a:rPr lang="pt-BR" sz="1400" dirty="0">
                <a:latin typeface="Brandon Grotesque Light" panose="020B0303020203060202" pitchFamily="34" charset="0"/>
              </a:rPr>
              <a:t>Cheguem  com 40 minutos de antecedência</a:t>
            </a:r>
          </a:p>
          <a:p>
            <a:pPr algn="ctr"/>
            <a:r>
              <a:rPr lang="pt-BR" sz="1400" dirty="0">
                <a:latin typeface="Brandon Grotesque Light" panose="020B0303020203060202" pitchFamily="34" charset="0"/>
              </a:rPr>
              <a:t>Endereço:</a:t>
            </a:r>
          </a:p>
          <a:p>
            <a:pPr algn="ctr"/>
            <a:r>
              <a:rPr lang="pt-BR" sz="1400" dirty="0">
                <a:latin typeface="Brandon Grotesque Light" panose="020B0303020203060202" pitchFamily="34" charset="0"/>
              </a:rPr>
              <a:t>Avenida Nove de Julho 40</a:t>
            </a:r>
          </a:p>
          <a:p>
            <a:pPr algn="ctr"/>
            <a:r>
              <a:rPr lang="pt-BR" sz="1400" dirty="0">
                <a:latin typeface="Brandon Grotesque Light" panose="020B0303020203060202" pitchFamily="34" charset="0"/>
              </a:rPr>
              <a:t>São Paulo/SP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E61292-D922-484E-9AC2-DD82E0DBB3D6}"/>
              </a:ext>
            </a:extLst>
          </p:cNvPr>
          <p:cNvSpPr txBox="1"/>
          <p:nvPr/>
        </p:nvSpPr>
        <p:spPr>
          <a:xfrm>
            <a:off x="2584182" y="902276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C00000"/>
                </a:solidFill>
                <a:latin typeface="Brostars Sans" pitchFamily="50" charset="0"/>
              </a:rPr>
              <a:t>Inspire-se!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E638661-E72C-4DD5-B7CD-4F9E75BA6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21"/>
          <a:stretch/>
        </p:blipFill>
        <p:spPr>
          <a:xfrm>
            <a:off x="1680823" y="1959262"/>
            <a:ext cx="3095851" cy="235556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E678FB1-9BD9-4AA7-8C8B-7BF9104707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01071" y="1192392"/>
            <a:ext cx="350919" cy="5401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F35CAB1-B918-408F-8055-DA983715B7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05509" y="1239297"/>
            <a:ext cx="350919" cy="5401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0E843EA-43C4-494E-B0D5-0D5DACDBB6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90"/>
          <a:stretch/>
        </p:blipFill>
        <p:spPr>
          <a:xfrm>
            <a:off x="1428750" y="4813300"/>
            <a:ext cx="3600000" cy="114201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78151D6-FC6E-458E-BAFA-58C967C36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90"/>
          <a:stretch/>
        </p:blipFill>
        <p:spPr>
          <a:xfrm rot="10800000">
            <a:off x="1428750" y="7285994"/>
            <a:ext cx="3600000" cy="11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7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165</Words>
  <Application>Microsoft Office PowerPoint</Application>
  <PresentationFormat>Apresentação na tela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Bluebell</vt:lpstr>
      <vt:lpstr>Brandon Grotesque Light</vt:lpstr>
      <vt:lpstr>Brandon Grotesque Regular</vt:lpstr>
      <vt:lpstr>Brostars Sans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Rute Léa</dc:creator>
  <cp:lastModifiedBy>Administrador</cp:lastModifiedBy>
  <cp:revision>60</cp:revision>
  <cp:lastPrinted>2015-05-16T19:39:44Z</cp:lastPrinted>
  <dcterms:created xsi:type="dcterms:W3CDTF">2015-05-16T19:23:14Z</dcterms:created>
  <dcterms:modified xsi:type="dcterms:W3CDTF">2019-02-01T18:49:22Z</dcterms:modified>
</cp:coreProperties>
</file>