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9" r:id="rId4"/>
    <p:sldId id="260" r:id="rId5"/>
    <p:sldId id="258" r:id="rId6"/>
  </p:sldIdLst>
  <p:sldSz cx="6858000" cy="9144000" type="screen4x3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583D"/>
    <a:srgbClr val="D78235"/>
    <a:srgbClr val="EFA845"/>
    <a:srgbClr val="A33B11"/>
    <a:srgbClr val="F8CF8A"/>
    <a:srgbClr val="F2BB5F"/>
    <a:srgbClr val="F0B355"/>
    <a:srgbClr val="EFB152"/>
    <a:srgbClr val="D0E2D4"/>
    <a:srgbClr val="F3BF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874" autoAdjust="0"/>
  </p:normalViewPr>
  <p:slideViewPr>
    <p:cSldViewPr snapToGrid="0" snapToObjects="1">
      <p:cViewPr>
        <p:scale>
          <a:sx n="110" d="100"/>
          <a:sy n="110" d="100"/>
        </p:scale>
        <p:origin x="1450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A9A22E1-9099-4568-9A8A-0067D78BC5CB}" type="datetimeFigureOut">
              <a:rPr lang="pt-BR" smtClean="0"/>
              <a:pPr/>
              <a:t>11/05/2020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111375" y="768350"/>
            <a:ext cx="287655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159581C1-6A81-49A1-9BB3-ACA0F752644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9"/>
            <a:ext cx="5829300" cy="1960033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1130-A4D2-F343-A190-9616B0AD184E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FEC6-C7AF-F642-A878-D28D30A47DB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85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1130-A4D2-F343-A190-9616B0AD184E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FEC6-C7AF-F642-A878-D28D30A47DB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74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6" y="488951"/>
            <a:ext cx="3357563" cy="10401300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1130-A4D2-F343-A190-9616B0AD184E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FEC6-C7AF-F642-A878-D28D30A47DB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38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1130-A4D2-F343-A190-9616B0AD184E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FEC6-C7AF-F642-A878-D28D30A47DB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93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1130-A4D2-F343-A190-9616B0AD184E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FEC6-C7AF-F642-A878-D28D30A47DB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6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1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1130-A4D2-F343-A190-9616B0AD184E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FEC6-C7AF-F642-A878-D28D30A47DB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1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1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1130-A4D2-F343-A190-9616B0AD184E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FEC6-C7AF-F642-A878-D28D30A47DB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13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1130-A4D2-F343-A190-9616B0AD184E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FEC6-C7AF-F642-A878-D28D30A47DB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57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1130-A4D2-F343-A190-9616B0AD184E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FEC6-C7AF-F642-A878-D28D30A47DB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53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64069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913469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1130-A4D2-F343-A190-9616B0AD184E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FEC6-C7AF-F642-A878-D28D30A47DB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77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1130-A4D2-F343-A190-9616B0AD184E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FEC6-C7AF-F642-A878-D28D30A47DB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15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2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51130-A4D2-F343-A190-9616B0AD184E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8FEC6-C7AF-F642-A878-D28D30A47DB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2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472F560-C39B-4AA6-8ACC-8C8BAB43D6FB}"/>
              </a:ext>
            </a:extLst>
          </p:cNvPr>
          <p:cNvSpPr/>
          <p:nvPr/>
        </p:nvSpPr>
        <p:spPr>
          <a:xfrm>
            <a:off x="1545091" y="774700"/>
            <a:ext cx="3600000" cy="3600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36583D"/>
              </a:solidFill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8D9E942B-E667-40F2-823C-AFD1F7EF66D0}"/>
              </a:ext>
            </a:extLst>
          </p:cNvPr>
          <p:cNvSpPr/>
          <p:nvPr/>
        </p:nvSpPr>
        <p:spPr>
          <a:xfrm>
            <a:off x="1502758" y="4565650"/>
            <a:ext cx="3600000" cy="360000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1397047-55CD-4150-9E4F-13C7B41B27B9}"/>
              </a:ext>
            </a:extLst>
          </p:cNvPr>
          <p:cNvSpPr txBox="1"/>
          <p:nvPr/>
        </p:nvSpPr>
        <p:spPr>
          <a:xfrm>
            <a:off x="1797541" y="5628150"/>
            <a:ext cx="3019992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rgbClr val="D78235"/>
                </a:solidFill>
                <a:latin typeface="Paduka Script free version" panose="02000503020000020003" pitchFamily="2" charset="0"/>
              </a:rPr>
              <a:t>Queridos amigos...</a:t>
            </a:r>
          </a:p>
          <a:p>
            <a:pPr algn="just"/>
            <a:r>
              <a:rPr lang="pt-BR" sz="1300" dirty="0">
                <a:solidFill>
                  <a:srgbClr val="36583D"/>
                </a:solidFill>
                <a:latin typeface="GeosansLight" pitchFamily="2" charset="0"/>
                <a:ea typeface="Champagne &amp; Limousines" pitchFamily="34" charset="0"/>
              </a:rPr>
              <a:t>O carinho que temos por vocês sempre foi uma das maiores coisas presente em nossos corações, pelas pessoas que vocês são e por essa nossa linda amizade, que sei, é eterna.</a:t>
            </a:r>
          </a:p>
          <a:p>
            <a:pPr algn="just"/>
            <a:r>
              <a:rPr lang="pt-BR" sz="1300" dirty="0">
                <a:solidFill>
                  <a:srgbClr val="36583D"/>
                </a:solidFill>
                <a:latin typeface="GeosansLight" pitchFamily="2" charset="0"/>
                <a:ea typeface="Champagne &amp; Limousines" pitchFamily="34" charset="0"/>
              </a:rPr>
              <a:t>Por isso... 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957842" y="1112859"/>
            <a:ext cx="2942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spc="300" dirty="0">
                <a:solidFill>
                  <a:srgbClr val="36583D"/>
                </a:solidFill>
                <a:latin typeface="GeosansLight" panose="02000603020000020003" pitchFamily="2" charset="0"/>
                <a:ea typeface="Champagne &amp; Limousines" pitchFamily="34" charset="0"/>
              </a:rPr>
              <a:t>MANUAL DOS PADRINHOS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B3BF45B-E4E0-4F5F-8850-193A623FC96D}"/>
              </a:ext>
            </a:extLst>
          </p:cNvPr>
          <p:cNvSpPr txBox="1"/>
          <p:nvPr/>
        </p:nvSpPr>
        <p:spPr>
          <a:xfrm>
            <a:off x="3678765" y="1615534"/>
            <a:ext cx="5873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duka Script free version" panose="02000503020000020003" pitchFamily="2" charset="0"/>
                <a:ea typeface="Adobe Song Std L" pitchFamily="18" charset="-128"/>
              </a:rPr>
              <a:t>&amp;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159774A-236B-4923-9AF7-92BF86153CA1}"/>
              </a:ext>
            </a:extLst>
          </p:cNvPr>
          <p:cNvSpPr txBox="1"/>
          <p:nvPr/>
        </p:nvSpPr>
        <p:spPr>
          <a:xfrm>
            <a:off x="2300084" y="1842907"/>
            <a:ext cx="2852542" cy="904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pt-BR" sz="3600" dirty="0">
                <a:solidFill>
                  <a:srgbClr val="D78235"/>
                </a:solidFill>
                <a:latin typeface="Paduka Script free version" panose="02000503020000020003" pitchFamily="2" charset="0"/>
                <a:ea typeface="Adobe Song Std L" pitchFamily="18" charset="-128"/>
              </a:rPr>
              <a:t>Juliana </a:t>
            </a:r>
          </a:p>
          <a:p>
            <a:pPr algn="ctr">
              <a:lnSpc>
                <a:spcPts val="3000"/>
              </a:lnSpc>
            </a:pPr>
            <a:r>
              <a:rPr lang="pt-BR" sz="3600" dirty="0">
                <a:solidFill>
                  <a:srgbClr val="D78235"/>
                </a:solidFill>
                <a:latin typeface="Paduka Script free version" panose="02000503020000020003" pitchFamily="2" charset="0"/>
                <a:ea typeface="Adobe Song Std L" pitchFamily="18" charset="-128"/>
              </a:rPr>
              <a:t>      Marcelo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BD69C34-E540-485E-B992-CFDAB4F16E9C}"/>
              </a:ext>
            </a:extLst>
          </p:cNvPr>
          <p:cNvSpPr txBox="1"/>
          <p:nvPr/>
        </p:nvSpPr>
        <p:spPr>
          <a:xfrm>
            <a:off x="3345091" y="2941899"/>
            <a:ext cx="180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spc="300" dirty="0">
                <a:solidFill>
                  <a:srgbClr val="36583D"/>
                </a:solidFill>
                <a:latin typeface="GeosansLight" panose="02000603020000020003" pitchFamily="2" charset="0"/>
                <a:ea typeface="Champagne &amp; Limousines" pitchFamily="34" charset="0"/>
              </a:rPr>
              <a:t>21.11.2020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64AD351-A432-435C-ABD3-7994C9367869}"/>
              </a:ext>
            </a:extLst>
          </p:cNvPr>
          <p:cNvSpPr/>
          <p:nvPr/>
        </p:nvSpPr>
        <p:spPr>
          <a:xfrm>
            <a:off x="3678765" y="2937951"/>
            <a:ext cx="1087966" cy="236514"/>
          </a:xfrm>
          <a:prstGeom prst="rect">
            <a:avLst/>
          </a:prstGeom>
          <a:noFill/>
          <a:ln w="3175">
            <a:solidFill>
              <a:srgbClr val="EFB15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902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B75BBBB8-CAF1-4FEA-B130-FE359ECC7F8F}"/>
              </a:ext>
            </a:extLst>
          </p:cNvPr>
          <p:cNvSpPr/>
          <p:nvPr/>
        </p:nvSpPr>
        <p:spPr>
          <a:xfrm rot="10800000">
            <a:off x="1428750" y="844724"/>
            <a:ext cx="3600000" cy="3600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A0D2475C-7515-48B3-8527-D9C3A36CA4AE}"/>
              </a:ext>
            </a:extLst>
          </p:cNvPr>
          <p:cNvSpPr/>
          <p:nvPr/>
        </p:nvSpPr>
        <p:spPr>
          <a:xfrm>
            <a:off x="1428750" y="4813300"/>
            <a:ext cx="3600000" cy="360000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885FAC1-B10F-4D1E-BEB0-E76600BF90CA}"/>
              </a:ext>
            </a:extLst>
          </p:cNvPr>
          <p:cNvSpPr txBox="1"/>
          <p:nvPr/>
        </p:nvSpPr>
        <p:spPr>
          <a:xfrm>
            <a:off x="1733980" y="1784441"/>
            <a:ext cx="3141937" cy="1451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pt-BR" sz="2400" b="1" spc="300" dirty="0">
                <a:solidFill>
                  <a:srgbClr val="D78235"/>
                </a:solidFill>
                <a:latin typeface="GeosansLight" panose="02000603020000020003" pitchFamily="2" charset="0"/>
                <a:ea typeface="Champagne &amp; Limousines" pitchFamily="34" charset="0"/>
              </a:rPr>
              <a:t>ACEITAM SER            NOSSOS         PADRINHOS?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D3978F5-93AF-4930-994E-97CB5798376B}"/>
              </a:ext>
            </a:extLst>
          </p:cNvPr>
          <p:cNvSpPr txBox="1"/>
          <p:nvPr/>
        </p:nvSpPr>
        <p:spPr>
          <a:xfrm>
            <a:off x="1583141" y="5773003"/>
            <a:ext cx="3250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D78235"/>
                </a:solidFill>
                <a:latin typeface="Paduka Script free version" panose="02000503020000020003" pitchFamily="2" charset="0"/>
              </a:rPr>
              <a:t>Nome da Madrinha</a:t>
            </a:r>
          </a:p>
          <a:p>
            <a:pPr algn="just"/>
            <a:r>
              <a:rPr lang="pt-BR" sz="1200" dirty="0">
                <a:solidFill>
                  <a:srgbClr val="36583D"/>
                </a:solidFill>
                <a:latin typeface="GeosansLight" pitchFamily="2" charset="0"/>
                <a:ea typeface="Champagne &amp; Limousines" pitchFamily="34" charset="0"/>
              </a:rPr>
              <a:t>Você foi promovida a Madrinha! Nós queremos que você se sinta linda e confortável. Para o Grande dia, você escolherá um vestido longo nos  tons  da Paleta de Cores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B75BBBB8-CAF1-4FEA-B130-FE359ECC7F8F}"/>
              </a:ext>
            </a:extLst>
          </p:cNvPr>
          <p:cNvSpPr/>
          <p:nvPr/>
        </p:nvSpPr>
        <p:spPr>
          <a:xfrm>
            <a:off x="1428750" y="965650"/>
            <a:ext cx="3600000" cy="3600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A0D2475C-7515-48B3-8527-D9C3A36CA4AE}"/>
              </a:ext>
            </a:extLst>
          </p:cNvPr>
          <p:cNvSpPr/>
          <p:nvPr/>
        </p:nvSpPr>
        <p:spPr>
          <a:xfrm>
            <a:off x="1428750" y="4813300"/>
            <a:ext cx="3600000" cy="360000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82570C0-7979-476F-AE9C-AF19DB5BC210}"/>
              </a:ext>
            </a:extLst>
          </p:cNvPr>
          <p:cNvSpPr txBox="1"/>
          <p:nvPr/>
        </p:nvSpPr>
        <p:spPr>
          <a:xfrm>
            <a:off x="1633027" y="5512059"/>
            <a:ext cx="3591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rgbClr val="D78235"/>
                </a:solidFill>
                <a:latin typeface="Paduka Script free version" panose="02000503020000020003" pitchFamily="2" charset="0"/>
              </a:rPr>
              <a:t>Inspire-se!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3BABE19-4072-4FB0-A5E7-93C5E5793FC6}"/>
              </a:ext>
            </a:extLst>
          </p:cNvPr>
          <p:cNvSpPr txBox="1"/>
          <p:nvPr/>
        </p:nvSpPr>
        <p:spPr>
          <a:xfrm>
            <a:off x="1719161" y="2388358"/>
            <a:ext cx="3195105" cy="542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pt-BR" sz="3200" dirty="0">
                <a:solidFill>
                  <a:srgbClr val="D78235"/>
                </a:solidFill>
                <a:latin typeface="Paduka Script free version" panose="02000503020000020003" pitchFamily="2" charset="0"/>
              </a:rPr>
              <a:t>Sua paleta de cores </a:t>
            </a:r>
          </a:p>
        </p:txBody>
      </p:sp>
      <p:sp>
        <p:nvSpPr>
          <p:cNvPr id="12" name="Coração 11"/>
          <p:cNvSpPr/>
          <p:nvPr/>
        </p:nvSpPr>
        <p:spPr>
          <a:xfrm>
            <a:off x="2802300" y="3108848"/>
            <a:ext cx="982110" cy="862018"/>
          </a:xfrm>
          <a:prstGeom prst="heart">
            <a:avLst/>
          </a:prstGeom>
          <a:solidFill>
            <a:srgbClr val="EFA8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oração 12"/>
          <p:cNvSpPr/>
          <p:nvPr/>
        </p:nvSpPr>
        <p:spPr>
          <a:xfrm>
            <a:off x="1729222" y="3108847"/>
            <a:ext cx="982111" cy="862019"/>
          </a:xfrm>
          <a:prstGeom prst="heart">
            <a:avLst/>
          </a:prstGeom>
          <a:solidFill>
            <a:srgbClr val="D7823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36583D"/>
              </a:solidFill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7522" y="6099265"/>
            <a:ext cx="2845203" cy="2011352"/>
          </a:xfrm>
          <a:prstGeom prst="roundRect">
            <a:avLst>
              <a:gd name="adj" fmla="val 8985"/>
            </a:avLst>
          </a:prstGeom>
        </p:spPr>
      </p:pic>
      <p:sp>
        <p:nvSpPr>
          <p:cNvPr id="9" name="Coração 8">
            <a:extLst>
              <a:ext uri="{FF2B5EF4-FFF2-40B4-BE49-F238E27FC236}">
                <a16:creationId xmlns:a16="http://schemas.microsoft.com/office/drawing/2014/main" id="{A2A17E20-44E7-4617-8784-FDE10EBF1398}"/>
              </a:ext>
            </a:extLst>
          </p:cNvPr>
          <p:cNvSpPr/>
          <p:nvPr/>
        </p:nvSpPr>
        <p:spPr>
          <a:xfrm>
            <a:off x="3880605" y="3108848"/>
            <a:ext cx="982110" cy="862018"/>
          </a:xfrm>
          <a:prstGeom prst="heart">
            <a:avLst/>
          </a:prstGeom>
          <a:solidFill>
            <a:srgbClr val="F8CF8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0313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B75BBBB8-CAF1-4FEA-B130-FE359ECC7F8F}"/>
              </a:ext>
            </a:extLst>
          </p:cNvPr>
          <p:cNvSpPr/>
          <p:nvPr/>
        </p:nvSpPr>
        <p:spPr>
          <a:xfrm>
            <a:off x="1428750" y="965650"/>
            <a:ext cx="3600000" cy="3600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A0D2475C-7515-48B3-8527-D9C3A36CA4AE}"/>
              </a:ext>
            </a:extLst>
          </p:cNvPr>
          <p:cNvSpPr/>
          <p:nvPr/>
        </p:nvSpPr>
        <p:spPr>
          <a:xfrm>
            <a:off x="1428750" y="4813300"/>
            <a:ext cx="3600000" cy="360000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3C1078D-6530-4F53-B763-41CFB622CC4D}"/>
              </a:ext>
            </a:extLst>
          </p:cNvPr>
          <p:cNvSpPr txBox="1"/>
          <p:nvPr/>
        </p:nvSpPr>
        <p:spPr>
          <a:xfrm>
            <a:off x="1694980" y="1999397"/>
            <a:ext cx="305077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solidFill>
                  <a:srgbClr val="D78235"/>
                </a:solidFill>
                <a:latin typeface="Paduka Script free version" panose="02000503020000020003" pitchFamily="2" charset="0"/>
              </a:rPr>
              <a:t>Nome do Padrinho</a:t>
            </a:r>
          </a:p>
          <a:p>
            <a:pPr algn="just"/>
            <a:r>
              <a:rPr lang="pt-BR" sz="1200" dirty="0">
                <a:solidFill>
                  <a:srgbClr val="36583D"/>
                </a:solidFill>
                <a:latin typeface="GeosansLight" pitchFamily="2" charset="0"/>
                <a:ea typeface="Champagne &amp; Limousines" pitchFamily="34" charset="0"/>
              </a:rPr>
              <a:t>Você foi promovido a Padrinho! Para o Grande dia, use Terno preto. Para compor o look, use camisa branca e Gravata na cor do vestido da Madrinha</a:t>
            </a:r>
            <a:r>
              <a:rPr lang="pt-BR" sz="1400" dirty="0">
                <a:solidFill>
                  <a:srgbClr val="36583D"/>
                </a:solidFill>
                <a:latin typeface="GeosansLight" pitchFamily="2" charset="0"/>
                <a:ea typeface="Champagne &amp; Limousines" pitchFamily="34" charset="0"/>
              </a:rPr>
              <a:t>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8A34FAA-B846-488E-ABC7-B3E2FB86AC3F}"/>
              </a:ext>
            </a:extLst>
          </p:cNvPr>
          <p:cNvSpPr txBox="1"/>
          <p:nvPr/>
        </p:nvSpPr>
        <p:spPr>
          <a:xfrm>
            <a:off x="1789768" y="6182651"/>
            <a:ext cx="3195105" cy="542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pt-BR" sz="3200" dirty="0">
                <a:solidFill>
                  <a:srgbClr val="D78235"/>
                </a:solidFill>
                <a:latin typeface="Paduka Script free version" panose="02000503020000020003" pitchFamily="2" charset="0"/>
              </a:rPr>
              <a:t>Sua paleta de cores </a:t>
            </a:r>
          </a:p>
        </p:txBody>
      </p:sp>
      <p:sp>
        <p:nvSpPr>
          <p:cNvPr id="10" name="Coração 9"/>
          <p:cNvSpPr/>
          <p:nvPr/>
        </p:nvSpPr>
        <p:spPr>
          <a:xfrm>
            <a:off x="3336521" y="6908778"/>
            <a:ext cx="1236800" cy="1085565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oração 10"/>
          <p:cNvSpPr/>
          <p:nvPr/>
        </p:nvSpPr>
        <p:spPr>
          <a:xfrm>
            <a:off x="1789768" y="6908778"/>
            <a:ext cx="1236800" cy="1085565"/>
          </a:xfrm>
          <a:prstGeom prst="hear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044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B75BBBB8-CAF1-4FEA-B130-FE359ECC7F8F}"/>
              </a:ext>
            </a:extLst>
          </p:cNvPr>
          <p:cNvSpPr/>
          <p:nvPr/>
        </p:nvSpPr>
        <p:spPr>
          <a:xfrm>
            <a:off x="1428750" y="965650"/>
            <a:ext cx="3600000" cy="3600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A0D2475C-7515-48B3-8527-D9C3A36CA4AE}"/>
              </a:ext>
            </a:extLst>
          </p:cNvPr>
          <p:cNvSpPr/>
          <p:nvPr/>
        </p:nvSpPr>
        <p:spPr>
          <a:xfrm>
            <a:off x="1428750" y="4813300"/>
            <a:ext cx="3600000" cy="3600000"/>
          </a:xfrm>
          <a:prstGeom prst="rect">
            <a:avLst/>
          </a:prstGeom>
          <a:blipFill>
            <a:blip r:embed="rId3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E5CC4E3-C3A8-4255-A3D7-309D365E9CE9}"/>
              </a:ext>
            </a:extLst>
          </p:cNvPr>
          <p:cNvSpPr txBox="1"/>
          <p:nvPr/>
        </p:nvSpPr>
        <p:spPr>
          <a:xfrm>
            <a:off x="1749343" y="5831319"/>
            <a:ext cx="30942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pt-BR" sz="3200" dirty="0">
                <a:solidFill>
                  <a:srgbClr val="D78235"/>
                </a:solidFill>
                <a:latin typeface="Paduka Script free version" panose="02000503020000020003" pitchFamily="2" charset="0"/>
              </a:rPr>
              <a:t>Para o grande dia!</a:t>
            </a:r>
          </a:p>
          <a:p>
            <a:pPr algn="ctr"/>
            <a:endParaRPr lang="pt-BR" sz="1200" dirty="0">
              <a:solidFill>
                <a:srgbClr val="36583D"/>
              </a:solidFill>
            </a:endParaRPr>
          </a:p>
          <a:p>
            <a:pPr algn="ctr"/>
            <a:r>
              <a:rPr lang="pt-BR" sz="1400" b="1" dirty="0">
                <a:solidFill>
                  <a:srgbClr val="36583D"/>
                </a:solidFill>
                <a:latin typeface="GeosansLight" pitchFamily="2" charset="0"/>
                <a:ea typeface="Champagne &amp; Limousines" pitchFamily="34" charset="0"/>
              </a:rPr>
              <a:t>Chegue com 40 minutos</a:t>
            </a:r>
          </a:p>
          <a:p>
            <a:pPr algn="ctr"/>
            <a:r>
              <a:rPr lang="pt-BR" sz="1400" b="1" dirty="0">
                <a:solidFill>
                  <a:srgbClr val="36583D"/>
                </a:solidFill>
                <a:latin typeface="GeosansLight" pitchFamily="2" charset="0"/>
                <a:ea typeface="Champagne &amp; Limousines" pitchFamily="34" charset="0"/>
              </a:rPr>
              <a:t>de antecedência</a:t>
            </a:r>
          </a:p>
          <a:p>
            <a:pPr algn="ctr"/>
            <a:r>
              <a:rPr lang="pt-BR" sz="1400" b="1" dirty="0">
                <a:solidFill>
                  <a:srgbClr val="36583D"/>
                </a:solidFill>
                <a:latin typeface="GeosansLight" pitchFamily="2" charset="0"/>
                <a:ea typeface="Champagne &amp; Limousines" pitchFamily="34" charset="0"/>
              </a:rPr>
              <a:t>Endereço:</a:t>
            </a:r>
          </a:p>
          <a:p>
            <a:pPr algn="ctr"/>
            <a:r>
              <a:rPr lang="pt-BR" sz="1400" b="1" dirty="0">
                <a:solidFill>
                  <a:srgbClr val="36583D"/>
                </a:solidFill>
                <a:latin typeface="GeosansLight" pitchFamily="2" charset="0"/>
                <a:ea typeface="Champagne &amp; Limousines" pitchFamily="34" charset="0"/>
              </a:rPr>
              <a:t>Avenida Nove de Julho 40</a:t>
            </a:r>
          </a:p>
          <a:p>
            <a:pPr algn="ctr"/>
            <a:r>
              <a:rPr lang="pt-BR" sz="1400" b="1" dirty="0">
                <a:solidFill>
                  <a:srgbClr val="36583D"/>
                </a:solidFill>
                <a:latin typeface="GeosansLight" pitchFamily="2" charset="0"/>
                <a:ea typeface="Champagne &amp; Limousines" pitchFamily="34" charset="0"/>
              </a:rPr>
              <a:t>São Paulo/SP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BE61292-D922-484E-9AC2-DD82E0DBB3D6}"/>
              </a:ext>
            </a:extLst>
          </p:cNvPr>
          <p:cNvSpPr txBox="1"/>
          <p:nvPr/>
        </p:nvSpPr>
        <p:spPr>
          <a:xfrm>
            <a:off x="1496493" y="1666077"/>
            <a:ext cx="360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rgbClr val="D78235"/>
                </a:solidFill>
                <a:latin typeface="Paduka Script free version" panose="02000503020000020003" pitchFamily="2" charset="0"/>
              </a:rPr>
              <a:t>Inspire-se!</a:t>
            </a:r>
          </a:p>
        </p:txBody>
      </p:sp>
      <p:pic>
        <p:nvPicPr>
          <p:cNvPr id="18" name="Imagem 17" descr="padrinho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13572" y="2250852"/>
            <a:ext cx="3030355" cy="2020236"/>
          </a:xfrm>
          <a:prstGeom prst="roundRect">
            <a:avLst>
              <a:gd name="adj" fmla="val 7719"/>
            </a:avLst>
          </a:prstGeom>
        </p:spPr>
      </p:pic>
      <p:pic>
        <p:nvPicPr>
          <p:cNvPr id="4" name="Imagem 3" descr="Flor cor de rosa&#10;&#10;Descrição gerada automaticamente">
            <a:extLst>
              <a:ext uri="{FF2B5EF4-FFF2-40B4-BE49-F238E27FC236}">
                <a16:creationId xmlns:a16="http://schemas.microsoft.com/office/drawing/2014/main" id="{9EB6BCF1-F0D6-43AE-A587-2B31E366F9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992" y="5149399"/>
            <a:ext cx="1100999" cy="64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78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1980</TotalTime>
  <Words>158</Words>
  <Application>Microsoft Office PowerPoint</Application>
  <PresentationFormat>Apresentação na tela (4:3)</PresentationFormat>
  <Paragraphs>24</Paragraphs>
  <Slides>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</vt:i4>
      </vt:variant>
    </vt:vector>
  </HeadingPairs>
  <TitlesOfParts>
    <vt:vector size="10" baseType="lpstr">
      <vt:lpstr>Arial</vt:lpstr>
      <vt:lpstr>Calibri</vt:lpstr>
      <vt:lpstr>GeosansLight</vt:lpstr>
      <vt:lpstr>Paduka Script free version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Rute Léa</dc:creator>
  <cp:lastModifiedBy>Rute leia Barros</cp:lastModifiedBy>
  <cp:revision>130</cp:revision>
  <cp:lastPrinted>2015-05-16T19:39:44Z</cp:lastPrinted>
  <dcterms:created xsi:type="dcterms:W3CDTF">2015-05-16T19:23:14Z</dcterms:created>
  <dcterms:modified xsi:type="dcterms:W3CDTF">2020-05-11T23:53:26Z</dcterms:modified>
</cp:coreProperties>
</file>