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6858000" cy="9144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5E5B"/>
    <a:srgbClr val="CA6A68"/>
    <a:srgbClr val="89B989"/>
    <a:srgbClr val="A7CBA7"/>
    <a:srgbClr val="B6D4B6"/>
    <a:srgbClr val="5A0A10"/>
    <a:srgbClr val="24060D"/>
    <a:srgbClr val="44080C"/>
    <a:srgbClr val="000000"/>
    <a:srgbClr val="D17F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74" autoAdjust="0"/>
  </p:normalViewPr>
  <p:slideViewPr>
    <p:cSldViewPr snapToGrid="0" snapToObjects="1">
      <p:cViewPr>
        <p:scale>
          <a:sx n="90" d="100"/>
          <a:sy n="90" d="100"/>
        </p:scale>
        <p:origin x="-1242" y="16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A9A22E1-9099-4568-9A8A-0067D78BC5CB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9581C1-6A81-49A1-9BB3-ACA0F75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88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97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53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49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6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5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1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91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51130-A4D2-F343-A190-9616B0AD184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8FEC6-C7AF-F642-A878-D28D30A47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4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472F560-C39B-4AA6-8ACC-8C8BAB43D6FB}"/>
              </a:ext>
            </a:extLst>
          </p:cNvPr>
          <p:cNvSpPr/>
          <p:nvPr/>
        </p:nvSpPr>
        <p:spPr>
          <a:xfrm>
            <a:off x="1502758" y="774700"/>
            <a:ext cx="3600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8D9E942B-E667-40F2-823C-AFD1F7EF66D0}"/>
              </a:ext>
            </a:extLst>
          </p:cNvPr>
          <p:cNvSpPr/>
          <p:nvPr/>
        </p:nvSpPr>
        <p:spPr>
          <a:xfrm>
            <a:off x="1502758" y="4565650"/>
            <a:ext cx="3600000" cy="36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1397047-55CD-4150-9E4F-13C7B41B27B9}"/>
              </a:ext>
            </a:extLst>
          </p:cNvPr>
          <p:cNvSpPr txBox="1"/>
          <p:nvPr/>
        </p:nvSpPr>
        <p:spPr>
          <a:xfrm>
            <a:off x="1778312" y="5839818"/>
            <a:ext cx="3096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2"/>
                </a:solidFill>
                <a:latin typeface="Desyanti" pitchFamily="50" charset="0"/>
              </a:rPr>
              <a:t>Queridos amigos...</a:t>
            </a:r>
          </a:p>
          <a:p>
            <a:pPr algn="ctr"/>
            <a:endParaRPr lang="pt-BR" sz="1200" b="1" dirty="0">
              <a:solidFill>
                <a:schemeClr val="accent2"/>
              </a:solidFill>
              <a:latin typeface="Champagne &amp; Limousines" pitchFamily="34" charset="0"/>
              <a:ea typeface="Champagne &amp; Limousines" pitchFamily="34" charset="0"/>
            </a:endParaRPr>
          </a:p>
          <a:p>
            <a:pPr algn="ctr"/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O carinho que temos por vocês sempre foi uma das maiores coisas presente em </a:t>
            </a:r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nossos corações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, </a:t>
            </a:r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pelas 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pessoas que vocês são e por essa nossa linda amizade, que sei, é </a:t>
            </a:r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eterna.</a:t>
            </a:r>
          </a:p>
          <a:p>
            <a:pPr algn="ctr"/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Por 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isso...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159774A-236B-4923-9AF7-92BF86153CA1}"/>
              </a:ext>
            </a:extLst>
          </p:cNvPr>
          <p:cNvSpPr txBox="1"/>
          <p:nvPr/>
        </p:nvSpPr>
        <p:spPr>
          <a:xfrm>
            <a:off x="2255248" y="2849787"/>
            <a:ext cx="2167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2"/>
                </a:solidFill>
                <a:latin typeface="Desyanti" pitchFamily="50" charset="0"/>
                <a:ea typeface="Adobe Song Std L" pitchFamily="18" charset="-128"/>
              </a:rPr>
              <a:t>Juliana &amp; Marcelo</a:t>
            </a:r>
          </a:p>
          <a:p>
            <a:pPr algn="ctr"/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20.10.201</a:t>
            </a:r>
            <a:r>
              <a:rPr lang="pt-BR" sz="1200" spc="3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9</a:t>
            </a:r>
            <a:endParaRPr lang="pt-BR" sz="1200" spc="300" dirty="0">
              <a:solidFill>
                <a:schemeClr val="accent2"/>
              </a:solidFill>
              <a:latin typeface="Champagne &amp; Limousines" pitchFamily="34" charset="0"/>
              <a:ea typeface="Champagne &amp; Limousines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22101" y="2033944"/>
            <a:ext cx="144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MANUAL DOS</a:t>
            </a:r>
          </a:p>
          <a:p>
            <a:pPr algn="ctr"/>
            <a:r>
              <a:rPr lang="pt-BR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PADRINHOS</a:t>
            </a:r>
            <a:endParaRPr lang="pt-BR" dirty="0">
              <a:solidFill>
                <a:schemeClr val="accent2"/>
              </a:solidFill>
              <a:latin typeface="Champagne &amp; Limousines" pitchFamily="34" charset="0"/>
              <a:ea typeface="Champagne &amp; Limousines" pitchFamily="34" charset="0"/>
            </a:endParaRPr>
          </a:p>
        </p:txBody>
      </p:sp>
      <p:sp>
        <p:nvSpPr>
          <p:cNvPr id="10" name="Coração 9"/>
          <p:cNvSpPr/>
          <p:nvPr/>
        </p:nvSpPr>
        <p:spPr>
          <a:xfrm>
            <a:off x="3219451" y="2680275"/>
            <a:ext cx="190500" cy="169512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75BBBB8-CAF1-4FEA-B130-FE359ECC7F8F}"/>
              </a:ext>
            </a:extLst>
          </p:cNvPr>
          <p:cNvSpPr/>
          <p:nvPr/>
        </p:nvSpPr>
        <p:spPr>
          <a:xfrm rot="10800000">
            <a:off x="1428750" y="844724"/>
            <a:ext cx="3600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885FAC1-B10F-4D1E-BEB0-E76600BF90CA}"/>
              </a:ext>
            </a:extLst>
          </p:cNvPr>
          <p:cNvSpPr txBox="1"/>
          <p:nvPr/>
        </p:nvSpPr>
        <p:spPr>
          <a:xfrm>
            <a:off x="1898373" y="1719618"/>
            <a:ext cx="2766446" cy="158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pt-BR" sz="4400" dirty="0" smtClean="0">
                <a:solidFill>
                  <a:srgbClr val="CA6A68"/>
                </a:solidFill>
                <a:latin typeface="Champagne &amp; Limousines" pitchFamily="34" charset="0"/>
                <a:ea typeface="Champagne &amp; Limousines" pitchFamily="34" charset="0"/>
              </a:rPr>
              <a:t>Aceitam</a:t>
            </a:r>
          </a:p>
          <a:p>
            <a:pPr algn="ctr">
              <a:lnSpc>
                <a:spcPts val="3800"/>
              </a:lnSpc>
            </a:pPr>
            <a:r>
              <a:rPr lang="pt-BR" sz="4400" dirty="0" smtClean="0">
                <a:solidFill>
                  <a:srgbClr val="CA6A68"/>
                </a:solidFill>
                <a:latin typeface="Champagne &amp; Limousines" pitchFamily="34" charset="0"/>
                <a:ea typeface="Champagne &amp; Limousines" pitchFamily="34" charset="0"/>
              </a:rPr>
              <a:t>s</a:t>
            </a:r>
            <a:r>
              <a:rPr lang="pt-BR" sz="4400" dirty="0" smtClean="0">
                <a:solidFill>
                  <a:srgbClr val="CA6A68"/>
                </a:solidFill>
                <a:latin typeface="Champagne &amp; Limousines" pitchFamily="34" charset="0"/>
                <a:ea typeface="Champagne &amp; Limousines" pitchFamily="34" charset="0"/>
              </a:rPr>
              <a:t>er nossos</a:t>
            </a:r>
            <a:endParaRPr lang="pt-BR" sz="4400" dirty="0" smtClean="0">
              <a:solidFill>
                <a:srgbClr val="CA6A68"/>
              </a:solidFill>
              <a:latin typeface="Champagne &amp; Limousines" pitchFamily="34" charset="0"/>
              <a:ea typeface="Champagne &amp; Limousines" pitchFamily="34" charset="0"/>
            </a:endParaRPr>
          </a:p>
          <a:p>
            <a:pPr algn="ctr">
              <a:lnSpc>
                <a:spcPts val="3800"/>
              </a:lnSpc>
            </a:pPr>
            <a:r>
              <a:rPr lang="pt-BR" sz="4400" dirty="0" smtClean="0">
                <a:solidFill>
                  <a:srgbClr val="CA6A68"/>
                </a:solidFill>
                <a:latin typeface="Champagne &amp; Limousines" pitchFamily="34" charset="0"/>
                <a:ea typeface="Champagne &amp; Limousines" pitchFamily="34" charset="0"/>
              </a:rPr>
              <a:t>Padrinhos?</a:t>
            </a:r>
            <a:endParaRPr lang="pt-BR" sz="4400" dirty="0">
              <a:solidFill>
                <a:srgbClr val="CA6A68"/>
              </a:solidFill>
              <a:latin typeface="Champagne &amp; Limousines" pitchFamily="34" charset="0"/>
              <a:ea typeface="Champagne &amp; Limousines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D3978F5-93AF-4930-994E-97CB5798376B}"/>
              </a:ext>
            </a:extLst>
          </p:cNvPr>
          <p:cNvSpPr txBox="1"/>
          <p:nvPr/>
        </p:nvSpPr>
        <p:spPr>
          <a:xfrm>
            <a:off x="1760150" y="5645426"/>
            <a:ext cx="30736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accent2"/>
                </a:solidFill>
                <a:latin typeface="Desyanti" pitchFamily="50" charset="0"/>
              </a:rPr>
              <a:t>Nome da </a:t>
            </a:r>
            <a:r>
              <a:rPr lang="pt-BR" sz="3600" dirty="0" smtClean="0">
                <a:solidFill>
                  <a:schemeClr val="accent2"/>
                </a:solidFill>
                <a:latin typeface="Desyanti" pitchFamily="50" charset="0"/>
              </a:rPr>
              <a:t>Madrinha</a:t>
            </a:r>
          </a:p>
          <a:p>
            <a:pPr algn="ctr"/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Você 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foi promovida a Madrinha! Nós queremos que você se sinta linda e confortável. Para o </a:t>
            </a:r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Grande dia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, você escolherá um vestido longo nos  tons </a:t>
            </a:r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 da 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Paleta de 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0D2475C-7515-48B3-8527-D9C3A36CA4AE}"/>
              </a:ext>
            </a:extLst>
          </p:cNvPr>
          <p:cNvSpPr/>
          <p:nvPr/>
        </p:nvSpPr>
        <p:spPr>
          <a:xfrm>
            <a:off x="1420695" y="4813300"/>
            <a:ext cx="3600000" cy="36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82570C0-7979-476F-AE9C-AF19DB5BC210}"/>
              </a:ext>
            </a:extLst>
          </p:cNvPr>
          <p:cNvSpPr txBox="1"/>
          <p:nvPr/>
        </p:nvSpPr>
        <p:spPr>
          <a:xfrm>
            <a:off x="2414930" y="4965405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  <a:latin typeface="Desyanti" pitchFamily="50" charset="0"/>
              </a:rPr>
              <a:t>Inspire-se!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3BABE19-4072-4FB0-A5E7-93C5E5793FC6}"/>
              </a:ext>
            </a:extLst>
          </p:cNvPr>
          <p:cNvSpPr txBox="1"/>
          <p:nvPr/>
        </p:nvSpPr>
        <p:spPr>
          <a:xfrm>
            <a:off x="1894303" y="2219325"/>
            <a:ext cx="276101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3400" dirty="0">
                <a:solidFill>
                  <a:schemeClr val="accent2"/>
                </a:solidFill>
                <a:latin typeface="Desyanti" pitchFamily="50" charset="0"/>
              </a:rPr>
              <a:t>Sua Paleta de Cores </a:t>
            </a:r>
          </a:p>
        </p:txBody>
      </p:sp>
      <p:sp>
        <p:nvSpPr>
          <p:cNvPr id="12" name="Coração 11"/>
          <p:cNvSpPr/>
          <p:nvPr/>
        </p:nvSpPr>
        <p:spPr>
          <a:xfrm>
            <a:off x="3316713" y="2876835"/>
            <a:ext cx="1236800" cy="1085565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ração 12"/>
          <p:cNvSpPr/>
          <p:nvPr/>
        </p:nvSpPr>
        <p:spPr>
          <a:xfrm>
            <a:off x="1963762" y="2876835"/>
            <a:ext cx="1236800" cy="1085565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14" name="Imagem 13" descr="21-Jesus-Peiro-Dress-cosy-winter-barn-wed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2133" y="6290157"/>
            <a:ext cx="2577122" cy="1776125"/>
          </a:xfrm>
          <a:prstGeom prst="roundRect">
            <a:avLst>
              <a:gd name="adj" fmla="val 8985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2103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3C1078D-6530-4F53-B763-41CFB622CC4D}"/>
              </a:ext>
            </a:extLst>
          </p:cNvPr>
          <p:cNvSpPr txBox="1"/>
          <p:nvPr/>
        </p:nvSpPr>
        <p:spPr>
          <a:xfrm>
            <a:off x="1787857" y="1741336"/>
            <a:ext cx="29229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>
                <a:solidFill>
                  <a:schemeClr val="accent2"/>
                </a:solidFill>
                <a:latin typeface="Desyanti" pitchFamily="50" charset="0"/>
              </a:rPr>
              <a:t>Nome do </a:t>
            </a:r>
            <a:r>
              <a:rPr lang="pt-BR" sz="3600" dirty="0" smtClean="0">
                <a:solidFill>
                  <a:schemeClr val="accent2"/>
                </a:solidFill>
                <a:latin typeface="Desyanti" pitchFamily="50" charset="0"/>
              </a:rPr>
              <a:t>Padrinho</a:t>
            </a:r>
          </a:p>
          <a:p>
            <a:pPr algn="ctr"/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Você </a:t>
            </a:r>
            <a:r>
              <a:rPr lang="pt-BR" sz="12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foi promovido a Padrinho! Para o Grande dia, use Terno preto. Para compor o look, use camisa branca e Gravata na cor do vestido </a:t>
            </a:r>
            <a:r>
              <a:rPr lang="pt-BR" sz="12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da Madrinha</a:t>
            </a:r>
            <a:r>
              <a:rPr lang="pt-BR" sz="14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8A34FAA-B846-488E-ABC7-B3E2FB86AC3F}"/>
              </a:ext>
            </a:extLst>
          </p:cNvPr>
          <p:cNvSpPr txBox="1"/>
          <p:nvPr/>
        </p:nvSpPr>
        <p:spPr>
          <a:xfrm>
            <a:off x="1927498" y="6005800"/>
            <a:ext cx="2761012" cy="550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pt-BR" sz="3400" dirty="0">
                <a:solidFill>
                  <a:schemeClr val="accent2"/>
                </a:solidFill>
                <a:latin typeface="Desyanti" pitchFamily="50" charset="0"/>
              </a:rPr>
              <a:t>Sua Paleta de Cores </a:t>
            </a:r>
          </a:p>
        </p:txBody>
      </p:sp>
      <p:sp>
        <p:nvSpPr>
          <p:cNvPr id="10" name="Coração 9"/>
          <p:cNvSpPr/>
          <p:nvPr/>
        </p:nvSpPr>
        <p:spPr>
          <a:xfrm>
            <a:off x="3336521" y="6802636"/>
            <a:ext cx="1236800" cy="1085565"/>
          </a:xfrm>
          <a:prstGeom prst="hear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ração 10"/>
          <p:cNvSpPr/>
          <p:nvPr/>
        </p:nvSpPr>
        <p:spPr>
          <a:xfrm>
            <a:off x="1983570" y="6802636"/>
            <a:ext cx="1236800" cy="1085565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75BBBB8-CAF1-4FEA-B130-FE359ECC7F8F}"/>
              </a:ext>
            </a:extLst>
          </p:cNvPr>
          <p:cNvSpPr/>
          <p:nvPr/>
        </p:nvSpPr>
        <p:spPr>
          <a:xfrm>
            <a:off x="1428750" y="965650"/>
            <a:ext cx="3600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A0D2475C-7515-48B3-8527-D9C3A36CA4AE}"/>
              </a:ext>
            </a:extLst>
          </p:cNvPr>
          <p:cNvSpPr/>
          <p:nvPr/>
        </p:nvSpPr>
        <p:spPr>
          <a:xfrm>
            <a:off x="1428750" y="4813300"/>
            <a:ext cx="3600000" cy="360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E5CC4E3-C3A8-4255-A3D7-309D365E9CE9}"/>
              </a:ext>
            </a:extLst>
          </p:cNvPr>
          <p:cNvSpPr txBox="1"/>
          <p:nvPr/>
        </p:nvSpPr>
        <p:spPr>
          <a:xfrm>
            <a:off x="1676958" y="5605670"/>
            <a:ext cx="3094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3600" dirty="0" smtClean="0">
                <a:solidFill>
                  <a:schemeClr val="accent2"/>
                </a:solidFill>
                <a:latin typeface="Desyanti" pitchFamily="50" charset="0"/>
              </a:rPr>
              <a:t>Para o</a:t>
            </a:r>
          </a:p>
          <a:p>
            <a:pPr algn="ctr">
              <a:lnSpc>
                <a:spcPts val="3000"/>
              </a:lnSpc>
            </a:pPr>
            <a:r>
              <a:rPr lang="pt-BR" sz="3600" dirty="0" smtClean="0">
                <a:solidFill>
                  <a:schemeClr val="accent2"/>
                </a:solidFill>
                <a:latin typeface="Desyanti" pitchFamily="50" charset="0"/>
              </a:rPr>
              <a:t>grande </a:t>
            </a:r>
            <a:r>
              <a:rPr lang="pt-BR" sz="3600" dirty="0">
                <a:solidFill>
                  <a:schemeClr val="accent2"/>
                </a:solidFill>
                <a:latin typeface="Desyanti" pitchFamily="50" charset="0"/>
              </a:rPr>
              <a:t>dia!</a:t>
            </a:r>
          </a:p>
          <a:p>
            <a:pPr algn="ctr"/>
            <a:endParaRPr lang="pt-BR" sz="1200" dirty="0">
              <a:solidFill>
                <a:schemeClr val="accent2"/>
              </a:solidFill>
            </a:endParaRPr>
          </a:p>
          <a:p>
            <a:pPr algn="ctr"/>
            <a:r>
              <a:rPr lang="pt-BR" sz="14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Cheguem  com 40 </a:t>
            </a:r>
            <a:r>
              <a:rPr lang="pt-BR" sz="14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minutos</a:t>
            </a:r>
          </a:p>
          <a:p>
            <a:pPr algn="ctr"/>
            <a:r>
              <a:rPr lang="pt-BR" sz="1400" dirty="0" smtClean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de </a:t>
            </a:r>
            <a:r>
              <a:rPr lang="pt-BR" sz="14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antecedência</a:t>
            </a:r>
          </a:p>
          <a:p>
            <a:pPr algn="ctr"/>
            <a:r>
              <a:rPr lang="pt-BR" sz="14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Endereço:</a:t>
            </a:r>
          </a:p>
          <a:p>
            <a:pPr algn="ctr"/>
            <a:r>
              <a:rPr lang="pt-BR" sz="14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Avenida Nove de Julho 40</a:t>
            </a:r>
          </a:p>
          <a:p>
            <a:pPr algn="ctr"/>
            <a:r>
              <a:rPr lang="pt-BR" sz="1400" dirty="0">
                <a:solidFill>
                  <a:schemeClr val="accent2"/>
                </a:solidFill>
                <a:latin typeface="Champagne &amp; Limousines" pitchFamily="34" charset="0"/>
                <a:ea typeface="Champagne &amp; Limousines" pitchFamily="34" charset="0"/>
              </a:rPr>
              <a:t>São Paulo/SP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BE61292-D922-484E-9AC2-DD82E0DBB3D6}"/>
              </a:ext>
            </a:extLst>
          </p:cNvPr>
          <p:cNvSpPr txBox="1"/>
          <p:nvPr/>
        </p:nvSpPr>
        <p:spPr>
          <a:xfrm>
            <a:off x="2526972" y="1129085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accent2"/>
                </a:solidFill>
                <a:latin typeface="Desyanti" pitchFamily="50" charset="0"/>
              </a:rPr>
              <a:t>Inspire-se!</a:t>
            </a:r>
          </a:p>
        </p:txBody>
      </p:sp>
      <p:pic>
        <p:nvPicPr>
          <p:cNvPr id="18" name="Imagem 17" descr="padrinh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4451" y="2482750"/>
            <a:ext cx="2630953" cy="1753968"/>
          </a:xfrm>
          <a:prstGeom prst="roundRect">
            <a:avLst>
              <a:gd name="adj" fmla="val 7719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1550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155</Words>
  <Application>Microsoft Office PowerPoint</Application>
  <PresentationFormat>Apresentação na tela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Rute Léa</dc:creator>
  <cp:lastModifiedBy>Alexandre</cp:lastModifiedBy>
  <cp:revision>105</cp:revision>
  <cp:lastPrinted>2015-05-16T19:39:44Z</cp:lastPrinted>
  <dcterms:created xsi:type="dcterms:W3CDTF">2015-05-16T19:23:14Z</dcterms:created>
  <dcterms:modified xsi:type="dcterms:W3CDTF">2019-11-20T14:06:35Z</dcterms:modified>
</cp:coreProperties>
</file>