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60" r:id="rId5"/>
    <p:sldId id="258" r:id="rId6"/>
    <p:sldId id="261" r:id="rId7"/>
  </p:sldIdLst>
  <p:sldSz cx="6858000" cy="9144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2A7"/>
    <a:srgbClr val="88909B"/>
    <a:srgbClr val="883230"/>
    <a:srgbClr val="85312F"/>
    <a:srgbClr val="6F2927"/>
    <a:srgbClr val="A73E3B"/>
    <a:srgbClr val="A33B11"/>
    <a:srgbClr val="36583D"/>
    <a:srgbClr val="D78235"/>
    <a:srgbClr val="EFA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74" autoAdjust="0"/>
  </p:normalViewPr>
  <p:slideViewPr>
    <p:cSldViewPr snapToGrid="0" snapToObjects="1">
      <p:cViewPr>
        <p:scale>
          <a:sx n="130" d="100"/>
          <a:sy n="130" d="100"/>
        </p:scale>
        <p:origin x="101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A9A22E1-9099-4568-9A8A-0067D78BC5CB}" type="datetimeFigureOut">
              <a:rPr lang="pt-BR" smtClean="0"/>
              <a:pPr/>
              <a:t>19/06/2020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68350"/>
            <a:ext cx="28765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59581C1-6A81-49A1-9BB3-ACA0F752644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8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7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3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1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51130-A4D2-F343-A190-9616B0AD184E}" type="datetimeFigureOut">
              <a:rPr lang="en-US" smtClean="0"/>
              <a:pPr/>
              <a:t>6/19/2020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8FEC6-C7AF-F642-A878-D28D30A47DB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72F560-C39B-4AA6-8ACC-8C8BAB43D6FB}"/>
              </a:ext>
            </a:extLst>
          </p:cNvPr>
          <p:cNvSpPr/>
          <p:nvPr/>
        </p:nvSpPr>
        <p:spPr>
          <a:xfrm>
            <a:off x="1502758" y="739075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36583D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D9E942B-E667-40F2-823C-AFD1F7EF66D0}"/>
              </a:ext>
            </a:extLst>
          </p:cNvPr>
          <p:cNvSpPr/>
          <p:nvPr/>
        </p:nvSpPr>
        <p:spPr>
          <a:xfrm>
            <a:off x="1502758" y="456565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397047-55CD-4150-9E4F-13C7B41B27B9}"/>
              </a:ext>
            </a:extLst>
          </p:cNvPr>
          <p:cNvSpPr txBox="1"/>
          <p:nvPr/>
        </p:nvSpPr>
        <p:spPr>
          <a:xfrm>
            <a:off x="1760868" y="5428298"/>
            <a:ext cx="30837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Queridos amigos...</a:t>
            </a:r>
          </a:p>
          <a:p>
            <a:pPr algn="ctr"/>
            <a:endParaRPr lang="pt-BR" sz="2800" dirty="0">
              <a:solidFill>
                <a:schemeClr val="accent2">
                  <a:lumMod val="75000"/>
                </a:schemeClr>
              </a:solidFill>
              <a:latin typeface="Hugheid" panose="02000503000000000000" pitchFamily="50" charset="0"/>
            </a:endParaRPr>
          </a:p>
          <a:p>
            <a:pPr algn="just"/>
            <a:r>
              <a:rPr lang="pt-BR" sz="1200" i="1" dirty="0">
                <a:latin typeface="Lora" pitchFamily="2" charset="0"/>
                <a:ea typeface="Champagne &amp; Limousines" pitchFamily="34" charset="0"/>
              </a:rPr>
              <a:t>O carinho que temos por vocês sempre foi uma das maiores coisas presente em nossos corações, pelas pessoas que vocês são e por essa nossa linda amizade, que sei, é eterna.</a:t>
            </a:r>
          </a:p>
          <a:p>
            <a:pPr algn="ctr"/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  <a:ea typeface="Champagne &amp; Limousines" pitchFamily="34" charset="0"/>
              </a:rPr>
              <a:t>Por isso...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59774A-236B-4923-9AF7-92BF86153CA1}"/>
              </a:ext>
            </a:extLst>
          </p:cNvPr>
          <p:cNvSpPr txBox="1"/>
          <p:nvPr/>
        </p:nvSpPr>
        <p:spPr>
          <a:xfrm>
            <a:off x="2308817" y="2209048"/>
            <a:ext cx="2155700" cy="73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pt-BR" sz="26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  <a:ea typeface="Adobe Song Std L" pitchFamily="18" charset="-128"/>
                <a:cs typeface="Cavolini" panose="020B0502040204020203" pitchFamily="66" charset="0"/>
              </a:rPr>
              <a:t>Manual dos Padrinhos</a:t>
            </a:r>
          </a:p>
        </p:txBody>
      </p:sp>
      <p:pic>
        <p:nvPicPr>
          <p:cNvPr id="4" name="Imagem 3" descr="Uma imagem contendo hélice, relógio, desenho&#10;&#10;Descrição gerada automaticamente">
            <a:extLst>
              <a:ext uri="{FF2B5EF4-FFF2-40B4-BE49-F238E27FC236}">
                <a16:creationId xmlns:a16="http://schemas.microsoft.com/office/drawing/2014/main" id="{4C69B0EB-B1FF-4DBE-AE4F-CFC001F4AC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66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799" y="5976703"/>
            <a:ext cx="541918" cy="1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 rot="10800000" flipH="1" flipV="1">
            <a:off x="1428750" y="846521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728863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85FAC1-B10F-4D1E-BEB0-E76600BF90CA}"/>
              </a:ext>
            </a:extLst>
          </p:cNvPr>
          <p:cNvSpPr txBox="1"/>
          <p:nvPr/>
        </p:nvSpPr>
        <p:spPr>
          <a:xfrm>
            <a:off x="2153930" y="1768893"/>
            <a:ext cx="2489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schemeClr val="accent2">
                    <a:lumMod val="75000"/>
                  </a:schemeClr>
                </a:solidFill>
                <a:latin typeface="Lora" pitchFamily="2" charset="0"/>
                <a:ea typeface="Champagne &amp; Limousines" pitchFamily="34" charset="0"/>
              </a:rPr>
              <a:t>Vocês aceitam ser nossos</a:t>
            </a:r>
          </a:p>
          <a:p>
            <a:pPr algn="ctr"/>
            <a:r>
              <a:rPr lang="pt-BR" sz="40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  <a:ea typeface="Champagne &amp; Limousines" pitchFamily="34" charset="0"/>
              </a:rPr>
              <a:t>Padrinhos?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3978F5-93AF-4930-994E-97CB5798376B}"/>
              </a:ext>
            </a:extLst>
          </p:cNvPr>
          <p:cNvSpPr txBox="1"/>
          <p:nvPr/>
        </p:nvSpPr>
        <p:spPr>
          <a:xfrm>
            <a:off x="1676503" y="5774810"/>
            <a:ext cx="3104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Nome da Madrinha</a:t>
            </a:r>
          </a:p>
          <a:p>
            <a:pPr algn="just"/>
            <a:r>
              <a:rPr lang="pt-BR" sz="1200" i="1" dirty="0">
                <a:latin typeface="Lora" pitchFamily="2" charset="0"/>
                <a:ea typeface="Champagne &amp; Limousines" pitchFamily="34" charset="0"/>
              </a:rPr>
              <a:t>Você foi promovida a Madrinha! Nós queremos que você se sinta linda e confortável. Para o Grande dia, você escolherá um vestido longo nos  tons  da Paleta de Cores.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F9FCBE6-1782-41A9-9FE4-B1B7FEA0D38E}"/>
              </a:ext>
            </a:extLst>
          </p:cNvPr>
          <p:cNvGrpSpPr/>
          <p:nvPr/>
        </p:nvGrpSpPr>
        <p:grpSpPr>
          <a:xfrm>
            <a:off x="2873096" y="3241096"/>
            <a:ext cx="1050825" cy="132987"/>
            <a:chOff x="2726894" y="2708009"/>
            <a:chExt cx="1326946" cy="167932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1FCE1A5B-D57E-4A15-B71F-DCA274AD86C4}"/>
                </a:ext>
              </a:extLst>
            </p:cNvPr>
            <p:cNvCxnSpPr>
              <a:cxnSpLocks/>
            </p:cNvCxnSpPr>
            <p:nvPr/>
          </p:nvCxnSpPr>
          <p:spPr>
            <a:xfrm>
              <a:off x="2726894" y="2804160"/>
              <a:ext cx="501854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23D98AB4-3780-46CB-82DF-821C478E514D}"/>
                </a:ext>
              </a:extLst>
            </p:cNvPr>
            <p:cNvCxnSpPr>
              <a:cxnSpLocks/>
            </p:cNvCxnSpPr>
            <p:nvPr/>
          </p:nvCxnSpPr>
          <p:spPr>
            <a:xfrm>
              <a:off x="3529523" y="2804160"/>
              <a:ext cx="524317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" name="Coração 5">
              <a:extLst>
                <a:ext uri="{FF2B5EF4-FFF2-40B4-BE49-F238E27FC236}">
                  <a16:creationId xmlns:a16="http://schemas.microsoft.com/office/drawing/2014/main" id="{2F088291-091C-4A8D-840A-10720FF323A9}"/>
                </a:ext>
              </a:extLst>
            </p:cNvPr>
            <p:cNvSpPr/>
            <p:nvPr/>
          </p:nvSpPr>
          <p:spPr>
            <a:xfrm>
              <a:off x="3295854" y="2708009"/>
              <a:ext cx="173786" cy="167932"/>
            </a:xfrm>
            <a:prstGeom prst="hear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1C9ED85-E125-40AE-83A0-D9332FB1E222}"/>
              </a:ext>
            </a:extLst>
          </p:cNvPr>
          <p:cNvSpPr txBox="1"/>
          <p:nvPr/>
        </p:nvSpPr>
        <p:spPr>
          <a:xfrm>
            <a:off x="2266069" y="2821175"/>
            <a:ext cx="2325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accent2">
                    <a:lumMod val="75000"/>
                  </a:schemeClr>
                </a:solidFill>
                <a:latin typeface="Lora" pitchFamily="2" charset="0"/>
              </a:rPr>
              <a:t>GABRIELA E MATEUS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C58C9BF-F911-4229-BF16-48962F7129CB}"/>
              </a:ext>
            </a:extLst>
          </p:cNvPr>
          <p:cNvSpPr txBox="1"/>
          <p:nvPr/>
        </p:nvSpPr>
        <p:spPr>
          <a:xfrm>
            <a:off x="2418850" y="3486227"/>
            <a:ext cx="1959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24.01.2020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82570C0-7979-476F-AE9C-AF19DB5BC210}"/>
              </a:ext>
            </a:extLst>
          </p:cNvPr>
          <p:cNvSpPr txBox="1"/>
          <p:nvPr/>
        </p:nvSpPr>
        <p:spPr>
          <a:xfrm>
            <a:off x="1443449" y="5578050"/>
            <a:ext cx="359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Inspire-se!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BABE19-4072-4FB0-A5E7-93C5E5793FC6}"/>
              </a:ext>
            </a:extLst>
          </p:cNvPr>
          <p:cNvSpPr txBox="1"/>
          <p:nvPr/>
        </p:nvSpPr>
        <p:spPr>
          <a:xfrm>
            <a:off x="2291062" y="1943792"/>
            <a:ext cx="2146742" cy="492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Sua paleta de cores </a:t>
            </a:r>
          </a:p>
        </p:txBody>
      </p:sp>
      <p:sp>
        <p:nvSpPr>
          <p:cNvPr id="12" name="Elipse 11"/>
          <p:cNvSpPr/>
          <p:nvPr/>
        </p:nvSpPr>
        <p:spPr>
          <a:xfrm>
            <a:off x="1855780" y="2684081"/>
            <a:ext cx="870563" cy="87358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2793468" y="2684080"/>
            <a:ext cx="870564" cy="873584"/>
          </a:xfrm>
          <a:prstGeom prst="ellipse">
            <a:avLst/>
          </a:prstGeom>
          <a:solidFill>
            <a:srgbClr val="85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4" b="4309"/>
          <a:stretch/>
        </p:blipFill>
        <p:spPr>
          <a:xfrm>
            <a:off x="1756134" y="6128922"/>
            <a:ext cx="2966576" cy="1846385"/>
          </a:xfrm>
          <a:prstGeom prst="roundRect">
            <a:avLst>
              <a:gd name="adj" fmla="val 8985"/>
            </a:avLst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2A17E20-44E7-4617-8784-FDE10EBF1398}"/>
              </a:ext>
            </a:extLst>
          </p:cNvPr>
          <p:cNvSpPr/>
          <p:nvPr/>
        </p:nvSpPr>
        <p:spPr>
          <a:xfrm>
            <a:off x="3730671" y="2684080"/>
            <a:ext cx="870563" cy="873583"/>
          </a:xfrm>
          <a:prstGeom prst="ellipse">
            <a:avLst/>
          </a:prstGeom>
          <a:solidFill>
            <a:srgbClr val="A73E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13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C1078D-6530-4F53-B763-41CFB622CC4D}"/>
              </a:ext>
            </a:extLst>
          </p:cNvPr>
          <p:cNvSpPr txBox="1"/>
          <p:nvPr/>
        </p:nvSpPr>
        <p:spPr>
          <a:xfrm>
            <a:off x="1694980" y="1999397"/>
            <a:ext cx="3035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Nome do Padrinho</a:t>
            </a:r>
          </a:p>
          <a:p>
            <a:pPr algn="just"/>
            <a:r>
              <a:rPr lang="pt-BR" sz="1200" i="1" dirty="0">
                <a:latin typeface="Lora" pitchFamily="2" charset="0"/>
                <a:ea typeface="Champagne &amp; Limousines" pitchFamily="34" charset="0"/>
              </a:rPr>
              <a:t>Você foi promovido a Padrinho! Para o Grande dia, use Terno preto. Para compor o look, use camisa branca e Gravata na cor do vestido da Madrinha.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8A34FAA-B846-488E-ABC7-B3E2FB86AC3F}"/>
              </a:ext>
            </a:extLst>
          </p:cNvPr>
          <p:cNvSpPr txBox="1"/>
          <p:nvPr/>
        </p:nvSpPr>
        <p:spPr>
          <a:xfrm>
            <a:off x="2309909" y="5725451"/>
            <a:ext cx="2146742" cy="492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Sua paleta de cores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DFC5B4E-51E8-4A54-A8A3-96C27CE142B9}"/>
              </a:ext>
            </a:extLst>
          </p:cNvPr>
          <p:cNvSpPr/>
          <p:nvPr/>
        </p:nvSpPr>
        <p:spPr>
          <a:xfrm>
            <a:off x="2759594" y="6425097"/>
            <a:ext cx="870564" cy="873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4C55617-3FC2-460D-8C7A-3C2520F7FFA4}"/>
              </a:ext>
            </a:extLst>
          </p:cNvPr>
          <p:cNvSpPr/>
          <p:nvPr/>
        </p:nvSpPr>
        <p:spPr>
          <a:xfrm>
            <a:off x="3696797" y="6425097"/>
            <a:ext cx="870563" cy="87358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FA01B0E-FB43-4628-80FD-35C7E8016CED}"/>
              </a:ext>
            </a:extLst>
          </p:cNvPr>
          <p:cNvSpPr/>
          <p:nvPr/>
        </p:nvSpPr>
        <p:spPr>
          <a:xfrm>
            <a:off x="1855711" y="6425098"/>
            <a:ext cx="870563" cy="873583"/>
          </a:xfrm>
          <a:prstGeom prst="ellipse">
            <a:avLst/>
          </a:prstGeom>
          <a:solidFill>
            <a:srgbClr val="A1A2A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44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B75BBBB8-CAF1-4FEA-B130-FE359ECC7F8F}"/>
              </a:ext>
            </a:extLst>
          </p:cNvPr>
          <p:cNvSpPr/>
          <p:nvPr/>
        </p:nvSpPr>
        <p:spPr>
          <a:xfrm>
            <a:off x="1428750" y="96565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0D2475C-7515-48B3-8527-D9C3A36CA4AE}"/>
              </a:ext>
            </a:extLst>
          </p:cNvPr>
          <p:cNvSpPr/>
          <p:nvPr/>
        </p:nvSpPr>
        <p:spPr>
          <a:xfrm>
            <a:off x="1428750" y="4813300"/>
            <a:ext cx="3600000" cy="360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200" i="1" dirty="0">
              <a:solidFill>
                <a:schemeClr val="tx1"/>
              </a:solidFill>
              <a:latin typeface="Georgia Pro Light" panose="02040302050405020303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5CC4E3-C3A8-4255-A3D7-309D365E9CE9}"/>
              </a:ext>
            </a:extLst>
          </p:cNvPr>
          <p:cNvSpPr txBox="1"/>
          <p:nvPr/>
        </p:nvSpPr>
        <p:spPr>
          <a:xfrm>
            <a:off x="1358441" y="5717996"/>
            <a:ext cx="309429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Para o grande dia!</a:t>
            </a:r>
          </a:p>
          <a:p>
            <a:pPr algn="r"/>
            <a:endParaRPr lang="pt-BR" sz="1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E61292-D922-484E-9AC2-DD82E0DBB3D6}"/>
              </a:ext>
            </a:extLst>
          </p:cNvPr>
          <p:cNvSpPr txBox="1"/>
          <p:nvPr/>
        </p:nvSpPr>
        <p:spPr>
          <a:xfrm>
            <a:off x="1428750" y="1789434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Inspire-se!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8149"/>
          <a:stretch/>
        </p:blipFill>
        <p:spPr>
          <a:xfrm>
            <a:off x="1734687" y="2361290"/>
            <a:ext cx="2988126" cy="1784951"/>
          </a:xfrm>
          <a:prstGeom prst="roundRect">
            <a:avLst>
              <a:gd name="adj" fmla="val 7719"/>
            </a:avLst>
          </a:prstGeom>
        </p:spPr>
      </p:pic>
      <p:sp>
        <p:nvSpPr>
          <p:cNvPr id="8" name="Coração 7">
            <a:extLst>
              <a:ext uri="{FF2B5EF4-FFF2-40B4-BE49-F238E27FC236}">
                <a16:creationId xmlns:a16="http://schemas.microsoft.com/office/drawing/2014/main" id="{EE35C8E1-B278-4564-A387-EEAC77922FDF}"/>
              </a:ext>
            </a:extLst>
          </p:cNvPr>
          <p:cNvSpPr/>
          <p:nvPr/>
        </p:nvSpPr>
        <p:spPr>
          <a:xfrm>
            <a:off x="2544706" y="6403660"/>
            <a:ext cx="137623" cy="132987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4750C7-0F2E-470B-A2D7-AA10E682B516}"/>
              </a:ext>
            </a:extLst>
          </p:cNvPr>
          <p:cNvSpPr txBox="1"/>
          <p:nvPr/>
        </p:nvSpPr>
        <p:spPr>
          <a:xfrm>
            <a:off x="2682329" y="6331733"/>
            <a:ext cx="2191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i="1" dirty="0">
                <a:latin typeface="Lora" pitchFamily="2" charset="0"/>
              </a:rPr>
              <a:t>Chegue com 40 minutos            </a:t>
            </a:r>
          </a:p>
          <a:p>
            <a:r>
              <a:rPr lang="pt-BR" sz="1200" i="1" dirty="0">
                <a:latin typeface="Lora" pitchFamily="2" charset="0"/>
              </a:rPr>
              <a:t>de antecedência</a:t>
            </a:r>
          </a:p>
          <a:p>
            <a:r>
              <a:rPr lang="pt-BR" sz="1200" i="1" dirty="0">
                <a:latin typeface="Lora" pitchFamily="2" charset="0"/>
              </a:rPr>
              <a:t>Endereço:</a:t>
            </a:r>
          </a:p>
          <a:p>
            <a:r>
              <a:rPr lang="pt-BR" sz="1200" i="1" dirty="0">
                <a:latin typeface="Lora" pitchFamily="2" charset="0"/>
              </a:rPr>
              <a:t>Avenida Nove de Julho 40</a:t>
            </a:r>
          </a:p>
          <a:p>
            <a:r>
              <a:rPr lang="pt-BR" sz="1200" i="1" dirty="0">
                <a:latin typeface="Lora" pitchFamily="2" charset="0"/>
              </a:rPr>
              <a:t>São Paulo/SP</a:t>
            </a:r>
          </a:p>
          <a:p>
            <a:endParaRPr lang="pt-BR" sz="1200" dirty="0"/>
          </a:p>
        </p:txBody>
      </p:sp>
      <p:sp>
        <p:nvSpPr>
          <p:cNvPr id="10" name="Coração 9">
            <a:extLst>
              <a:ext uri="{FF2B5EF4-FFF2-40B4-BE49-F238E27FC236}">
                <a16:creationId xmlns:a16="http://schemas.microsoft.com/office/drawing/2014/main" id="{FB0BEB76-1D98-4749-B710-E744BD22547D}"/>
              </a:ext>
            </a:extLst>
          </p:cNvPr>
          <p:cNvSpPr/>
          <p:nvPr/>
        </p:nvSpPr>
        <p:spPr>
          <a:xfrm>
            <a:off x="2544706" y="6764174"/>
            <a:ext cx="137623" cy="132987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047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6929E40-C67C-4C68-B2E6-758BC0EA17D8}"/>
              </a:ext>
            </a:extLst>
          </p:cNvPr>
          <p:cNvSpPr/>
          <p:nvPr/>
        </p:nvSpPr>
        <p:spPr>
          <a:xfrm>
            <a:off x="1629000" y="972000"/>
            <a:ext cx="3600000" cy="3600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F18D05B-8420-4FC9-95F4-2DEE01A1C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857" y="2514599"/>
            <a:ext cx="2577039" cy="18772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E86EC7-9DF6-47F5-AAB1-F5E0F34E460C}"/>
              </a:ext>
            </a:extLst>
          </p:cNvPr>
          <p:cNvSpPr txBox="1"/>
          <p:nvPr/>
        </p:nvSpPr>
        <p:spPr>
          <a:xfrm>
            <a:off x="1679800" y="1800868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Save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 </a:t>
            </a: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the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  <a:latin typeface="Hugheid" panose="02000503000000000000" pitchFamily="50" charset="0"/>
              </a:rPr>
              <a:t> date</a:t>
            </a:r>
          </a:p>
        </p:txBody>
      </p:sp>
      <p:sp>
        <p:nvSpPr>
          <p:cNvPr id="9" name="Coração 8">
            <a:extLst>
              <a:ext uri="{FF2B5EF4-FFF2-40B4-BE49-F238E27FC236}">
                <a16:creationId xmlns:a16="http://schemas.microsoft.com/office/drawing/2014/main" id="{CA27BD50-CDEE-4A2F-9E40-96A4744F50C6}"/>
              </a:ext>
            </a:extLst>
          </p:cNvPr>
          <p:cNvSpPr/>
          <p:nvPr/>
        </p:nvSpPr>
        <p:spPr>
          <a:xfrm>
            <a:off x="4500506" y="3743021"/>
            <a:ext cx="233640" cy="225729"/>
          </a:xfrm>
          <a:prstGeom prst="hear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969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162</Words>
  <Application>Microsoft Office PowerPoint</Application>
  <PresentationFormat>Apresentação na tela (4:3)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Georgia Pro Light</vt:lpstr>
      <vt:lpstr>Hugheid</vt:lpstr>
      <vt:lpstr>Lora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Rute Léa</dc:creator>
  <cp:lastModifiedBy>Rute leia Barros</cp:lastModifiedBy>
  <cp:revision>157</cp:revision>
  <cp:lastPrinted>2015-05-16T19:39:44Z</cp:lastPrinted>
  <dcterms:created xsi:type="dcterms:W3CDTF">2015-05-16T19:23:14Z</dcterms:created>
  <dcterms:modified xsi:type="dcterms:W3CDTF">2020-06-19T20:18:00Z</dcterms:modified>
</cp:coreProperties>
</file>